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440" r:id="rId4"/>
    <p:sldId id="487" r:id="rId5"/>
    <p:sldId id="488" r:id="rId6"/>
    <p:sldId id="469" r:id="rId7"/>
    <p:sldId id="398" r:id="rId8"/>
    <p:sldId id="489" r:id="rId9"/>
    <p:sldId id="490" r:id="rId10"/>
    <p:sldId id="491" r:id="rId11"/>
    <p:sldId id="492" r:id="rId12"/>
    <p:sldId id="493" r:id="rId13"/>
    <p:sldId id="444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</pc:docChg>
  </pc:docChgLst>
  <pc:docChgLst>
    <pc:chgData name="Siniša ᵀᴴᴱ ᴼᴿᴵᴳᴵᴻᴬᴸ Wolfenstein" userId="215f646470bc261a" providerId="LiveId" clId="{B337BC4F-8DF7-4899-9594-FD1D2B81334B}"/>
    <pc:docChg chg="undo custSel addSld delSld modSld sldOrd">
      <pc:chgData name="Siniša ᵀᴴᴱ ᴼᴿᴵᴳᴵᴻᴬᴸ Wolfenstein" userId="215f646470bc261a" providerId="LiveId" clId="{B337BC4F-8DF7-4899-9594-FD1D2B81334B}" dt="2021-05-07T06:46:50.296" v="9382" actId="20577"/>
      <pc:docMkLst>
        <pc:docMk/>
      </pc:docMkLst>
      <pc:sldChg chg="modSp">
        <pc:chgData name="Siniša ᵀᴴᴱ ᴼᴿᴵᴳᴵᴻᴬᴸ Wolfenstein" userId="215f646470bc261a" providerId="LiveId" clId="{B337BC4F-8DF7-4899-9594-FD1D2B81334B}" dt="2021-05-05T08:33:31.709" v="6549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337BC4F-8DF7-4899-9594-FD1D2B81334B}" dt="2021-04-26T16:22:54.932" v="3229" actId="107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337BC4F-8DF7-4899-9594-FD1D2B81334B}" dt="2021-05-05T08:33:31.709" v="654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delAnim">
        <pc:chgData name="Siniša ᵀᴴᴱ ᴼᴿᴵᴳᴵᴻᴬᴸ Wolfenstein" userId="215f646470bc261a" providerId="LiveId" clId="{B337BC4F-8DF7-4899-9594-FD1D2B81334B}" dt="2021-05-06T07:39:13.577" v="8163" actId="1035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B337BC4F-8DF7-4899-9594-FD1D2B81334B}" dt="2021-05-06T07:38:46.607" v="8062" actId="1036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B337BC4F-8DF7-4899-9594-FD1D2B81334B}" dt="2021-05-06T07:38:46.607" v="8062" actId="1036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B337BC4F-8DF7-4899-9594-FD1D2B81334B}" dt="2021-05-06T07:38:46.607" v="8062" actId="1036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B337BC4F-8DF7-4899-9594-FD1D2B81334B}" dt="2021-05-06T07:38:46.607" v="8062" actId="1036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B337BC4F-8DF7-4899-9594-FD1D2B81334B}" dt="2021-05-06T07:38:46.607" v="8062" actId="1036"/>
          <ac:spMkLst>
            <pc:docMk/>
            <pc:sldMk cId="1307051177" sldId="398"/>
            <ac:spMk id="20" creationId="{5ECB7072-4268-4CB4-A2A0-AB1E3BCAE142}"/>
          </ac:spMkLst>
        </pc:spChg>
        <pc:spChg chg="del">
          <ac:chgData name="Siniša ᵀᴴᴱ ᴼᴿᴵᴳᴵᴻᴬᴸ Wolfenstein" userId="215f646470bc261a" providerId="LiveId" clId="{B337BC4F-8DF7-4899-9594-FD1D2B81334B}" dt="2021-05-06T07:18:23.524" v="8021" actId="478"/>
          <ac:spMkLst>
            <pc:docMk/>
            <pc:sldMk cId="1307051177" sldId="398"/>
            <ac:spMk id="21" creationId="{6C0B1F74-ED3A-4258-BC22-FCA543A10E4B}"/>
          </ac:spMkLst>
        </pc:spChg>
        <pc:picChg chg="mod">
          <ac:chgData name="Siniša ᵀᴴᴱ ᴼᴿᴵᴳᴵᴻᴬᴸ Wolfenstein" userId="215f646470bc261a" providerId="LiveId" clId="{B337BC4F-8DF7-4899-9594-FD1D2B81334B}" dt="2021-05-06T07:39:13.577" v="8163" actId="1035"/>
          <ac:picMkLst>
            <pc:docMk/>
            <pc:sldMk cId="1307051177" sldId="398"/>
            <ac:picMk id="5" creationId="{44B6FF1D-B5F3-48C0-8B3E-91B3C919A286}"/>
          </ac:picMkLst>
        </pc:picChg>
        <pc:picChg chg="mod">
          <ac:chgData name="Siniša ᵀᴴᴱ ᴼᴿᴵᴳᴵᴻᴬᴸ Wolfenstein" userId="215f646470bc261a" providerId="LiveId" clId="{B337BC4F-8DF7-4899-9594-FD1D2B81334B}" dt="2021-05-06T07:38:46.607" v="8062" actId="1036"/>
          <ac:picMkLst>
            <pc:docMk/>
            <pc:sldMk cId="1307051177" sldId="398"/>
            <ac:picMk id="8" creationId="{09E9B3B7-33F8-4B11-9770-D2826FC4481D}"/>
          </ac:picMkLst>
        </pc:picChg>
        <pc:picChg chg="mod">
          <ac:chgData name="Siniša ᵀᴴᴱ ᴼᴿᴵᴳᴵᴻᴬᴸ Wolfenstein" userId="215f646470bc261a" providerId="LiveId" clId="{B337BC4F-8DF7-4899-9594-FD1D2B81334B}" dt="2021-05-06T07:38:46.607" v="8062" actId="1036"/>
          <ac:picMkLst>
            <pc:docMk/>
            <pc:sldMk cId="1307051177" sldId="398"/>
            <ac:picMk id="9" creationId="{02432B3B-03AB-44F4-8052-90A372BA45FF}"/>
          </ac:picMkLst>
        </pc:picChg>
        <pc:picChg chg="mod">
          <ac:chgData name="Siniša ᵀᴴᴱ ᴼᴿᴵᴳᴵᴻᴬᴸ Wolfenstein" userId="215f646470bc261a" providerId="LiveId" clId="{B337BC4F-8DF7-4899-9594-FD1D2B81334B}" dt="2021-05-06T07:38:46.607" v="8062" actId="1036"/>
          <ac:picMkLst>
            <pc:docMk/>
            <pc:sldMk cId="1307051177" sldId="398"/>
            <ac:picMk id="10" creationId="{458A7D4F-E1E4-401D-B333-1F318CF4D94A}"/>
          </ac:picMkLst>
        </pc:picChg>
        <pc:picChg chg="mod">
          <ac:chgData name="Siniša ᵀᴴᴱ ᴼᴿᴵᴳᴵᴻᴬᴸ Wolfenstein" userId="215f646470bc261a" providerId="LiveId" clId="{B337BC4F-8DF7-4899-9594-FD1D2B81334B}" dt="2021-05-06T07:38:46.607" v="8062" actId="1036"/>
          <ac:picMkLst>
            <pc:docMk/>
            <pc:sldMk cId="1307051177" sldId="398"/>
            <ac:picMk id="11" creationId="{A8A2B9A1-8336-4420-9B46-60E7AF895129}"/>
          </ac:picMkLst>
        </pc:picChg>
        <pc:picChg chg="mod">
          <ac:chgData name="Siniša ᵀᴴᴱ ᴼᴿᴵᴳᴵᴻᴬᴸ Wolfenstein" userId="215f646470bc261a" providerId="LiveId" clId="{B337BC4F-8DF7-4899-9594-FD1D2B81334B}" dt="2021-05-06T07:38:46.607" v="8062" actId="1036"/>
          <ac:picMkLst>
            <pc:docMk/>
            <pc:sldMk cId="1307051177" sldId="398"/>
            <ac:picMk id="12" creationId="{3D9F8ABB-1D0F-4D7D-9A6E-F36BE4362131}"/>
          </ac:picMkLst>
        </pc:picChg>
        <pc:picChg chg="mod">
          <ac:chgData name="Siniša ᵀᴴᴱ ᴼᴿᴵᴳᴵᴻᴬᴸ Wolfenstein" userId="215f646470bc261a" providerId="LiveId" clId="{B337BC4F-8DF7-4899-9594-FD1D2B81334B}" dt="2021-05-06T07:38:46.607" v="8062" actId="1036"/>
          <ac:picMkLst>
            <pc:docMk/>
            <pc:sldMk cId="1307051177" sldId="398"/>
            <ac:picMk id="13" creationId="{E618FA9D-10CF-4CF0-A917-ABD3DA1DA1FD}"/>
          </ac:picMkLst>
        </pc:picChg>
        <pc:picChg chg="mod">
          <ac:chgData name="Siniša ᵀᴴᴱ ᴼᴿᴵᴳᴵᴻᴬᴸ Wolfenstein" userId="215f646470bc261a" providerId="LiveId" clId="{B337BC4F-8DF7-4899-9594-FD1D2B81334B}" dt="2021-05-06T07:38:46.607" v="8062" actId="1036"/>
          <ac:picMkLst>
            <pc:docMk/>
            <pc:sldMk cId="1307051177" sldId="398"/>
            <ac:picMk id="14" creationId="{7E3C0486-0DBE-4FA8-B375-97558C264B98}"/>
          </ac:picMkLst>
        </pc:picChg>
        <pc:picChg chg="del">
          <ac:chgData name="Siniša ᵀᴴᴱ ᴼᴿᴵᴳᴵᴻᴬᴸ Wolfenstein" userId="215f646470bc261a" providerId="LiveId" clId="{B337BC4F-8DF7-4899-9594-FD1D2B81334B}" dt="2021-05-06T07:18:24.156" v="8022" actId="478"/>
          <ac:picMkLst>
            <pc:docMk/>
            <pc:sldMk cId="1307051177" sldId="398"/>
            <ac:picMk id="18" creationId="{5ED847A0-76DD-4B60-973E-0BF77A9D65CF}"/>
          </ac:picMkLst>
        </pc:picChg>
      </pc:sldChg>
      <pc:sldChg chg="delSp modSp add del ord modAnim">
        <pc:chgData name="Siniša ᵀᴴᴱ ᴼᴿᴵᴳᴵᴻᴬᴸ Wolfenstein" userId="215f646470bc261a" providerId="LiveId" clId="{B337BC4F-8DF7-4899-9594-FD1D2B81334B}" dt="2021-05-07T06:42:25.533" v="9340" actId="2696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B337BC4F-8DF7-4899-9594-FD1D2B81334B}" dt="2021-04-29T13:46:54.586" v="6504" actId="1076"/>
          <ac:spMkLst>
            <pc:docMk/>
            <pc:sldMk cId="2816629662" sldId="432"/>
            <ac:spMk id="15" creationId="{B6F6218F-B4B9-406F-B418-980485A9DCA8}"/>
          </ac:spMkLst>
        </pc:spChg>
        <pc:picChg chg="del mod">
          <ac:chgData name="Siniša ᵀᴴᴱ ᴼᴿᴵᴳᴵᴻᴬᴸ Wolfenstein" userId="215f646470bc261a" providerId="LiveId" clId="{B337BC4F-8DF7-4899-9594-FD1D2B81334B}" dt="2021-04-29T13:41:28.450" v="6324" actId="478"/>
          <ac:picMkLst>
            <pc:docMk/>
            <pc:sldMk cId="2816629662" sldId="432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337BC4F-8DF7-4899-9594-FD1D2B81334B}" dt="2021-05-06T07:40:39.681" v="8164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337BC4F-8DF7-4899-9594-FD1D2B81334B}" dt="2021-05-05T08:44:15.945" v="6925" actId="113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5-05T08:38:46.667" v="6558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337BC4F-8DF7-4899-9594-FD1D2B81334B}" dt="2021-05-05T08:42:14.619" v="6785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5-06T07:40:39.681" v="8164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B337BC4F-8DF7-4899-9594-FD1D2B81334B}" dt="2021-05-05T09:00:44.389" v="7193" actId="1036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337BC4F-8DF7-4899-9594-FD1D2B81334B}" dt="2021-05-05T08:48:28.280" v="7149" actId="14100"/>
          <ac:spMkLst>
            <pc:docMk/>
            <pc:sldMk cId="369717677" sldId="440"/>
            <ac:spMk id="6" creationId="{010AB125-9086-4261-98B4-FC5A0801347C}"/>
          </ac:spMkLst>
        </pc:spChg>
        <pc:spChg chg="add del mod">
          <ac:chgData name="Siniša ᵀᴴᴱ ᴼᴿᴵᴳᴵᴻᴬᴸ Wolfenstein" userId="215f646470bc261a" providerId="LiveId" clId="{B337BC4F-8DF7-4899-9594-FD1D2B81334B}" dt="2021-05-05T08:47:00.519" v="6936" actId="478"/>
          <ac:spMkLst>
            <pc:docMk/>
            <pc:sldMk cId="369717677" sldId="440"/>
            <ac:spMk id="8" creationId="{E8BA1407-A5A1-47C9-8B46-ECAC58B9FA36}"/>
          </ac:spMkLst>
        </pc:spChg>
        <pc:spChg chg="add mod">
          <ac:chgData name="Siniša ᵀᴴᴱ ᴼᴿᴵᴳᴵᴻᴬᴸ Wolfenstein" userId="215f646470bc261a" providerId="LiveId" clId="{B337BC4F-8DF7-4899-9594-FD1D2B81334B}" dt="2021-05-05T09:00:44.389" v="7193" actId="1036"/>
          <ac:spMkLst>
            <pc:docMk/>
            <pc:sldMk cId="369717677" sldId="440"/>
            <ac:spMk id="9" creationId="{C320CF07-363D-4382-8C33-99CA38FCAE67}"/>
          </ac:spMkLst>
        </pc:spChg>
        <pc:spChg chg="add mod">
          <ac:chgData name="Siniša ᵀᴴᴱ ᴼᴿᴵᴳᴵᴻᴬᴸ Wolfenstein" userId="215f646470bc261a" providerId="LiveId" clId="{B337BC4F-8DF7-4899-9594-FD1D2B81334B}" dt="2021-05-05T09:00:42.114" v="7191" actId="1036"/>
          <ac:spMkLst>
            <pc:docMk/>
            <pc:sldMk cId="369717677" sldId="440"/>
            <ac:spMk id="10" creationId="{8C813CAA-E21D-4074-B4C3-5E09C27283D2}"/>
          </ac:spMkLst>
        </pc:spChg>
        <pc:spChg chg="add mod">
          <ac:chgData name="Siniša ᵀᴴᴱ ᴼᴿᴵᴳᴵᴻᴬᴸ Wolfenstein" userId="215f646470bc261a" providerId="LiveId" clId="{B337BC4F-8DF7-4899-9594-FD1D2B81334B}" dt="2021-05-05T09:00:39.733" v="7190" actId="1036"/>
          <ac:spMkLst>
            <pc:docMk/>
            <pc:sldMk cId="369717677" sldId="440"/>
            <ac:spMk id="11" creationId="{30EB0CF4-EFF3-4A45-BC39-C24F956ABD16}"/>
          </ac:spMkLst>
        </pc:spChg>
        <pc:picChg chg="mod">
          <ac:chgData name="Siniša ᵀᴴᴱ ᴼᴿᴵᴳᴵᴻᴬᴸ Wolfenstein" userId="215f646470bc261a" providerId="LiveId" clId="{B337BC4F-8DF7-4899-9594-FD1D2B81334B}" dt="2021-05-05T08:46:43.254" v="693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337BC4F-8DF7-4899-9594-FD1D2B81334B}" dt="2021-05-05T08:46:38.888" v="6932" actId="1076"/>
          <ac:picMkLst>
            <pc:docMk/>
            <pc:sldMk cId="369717677" sldId="440"/>
            <ac:picMk id="4" creationId="{1B2619D9-4F98-4A11-8FFE-57C7EB1F529A}"/>
          </ac:picMkLst>
        </pc:picChg>
        <pc:picChg chg="add del mod">
          <ac:chgData name="Siniša ᵀᴴᴱ ᴼᴿᴵᴳᴵᴻᴬᴸ Wolfenstein" userId="215f646470bc261a" providerId="LiveId" clId="{B337BC4F-8DF7-4899-9594-FD1D2B81334B}" dt="2021-05-05T08:46:17.404" v="6926" actId="478"/>
          <ac:picMkLst>
            <pc:docMk/>
            <pc:sldMk cId="369717677" sldId="440"/>
            <ac:picMk id="5" creationId="{A6442C54-57D3-4521-BE36-33561FB1AD8B}"/>
          </ac:picMkLst>
        </pc:picChg>
        <pc:picChg chg="add del mod">
          <ac:chgData name="Siniša ᵀᴴᴱ ᴼᴿᴵᴳᴵᴻᴬᴸ Wolfenstein" userId="215f646470bc261a" providerId="LiveId" clId="{B337BC4F-8DF7-4899-9594-FD1D2B81334B}" dt="2021-05-05T08:46:18.456" v="6927" actId="478"/>
          <ac:picMkLst>
            <pc:docMk/>
            <pc:sldMk cId="369717677" sldId="440"/>
            <ac:picMk id="7" creationId="{11301D79-5B33-41CC-9B34-742ECB0F3FC5}"/>
          </ac:picMkLst>
        </pc:picChg>
      </pc:sldChg>
      <pc:sldChg chg="modSp ord">
        <pc:chgData name="Siniša ᵀᴴᴱ ᴼᴿᴵᴳᴵᴻᴬᴸ Wolfenstein" userId="215f646470bc261a" providerId="LiveId" clId="{B337BC4F-8DF7-4899-9594-FD1D2B81334B}" dt="2021-05-07T06:46:50.296" v="9382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337BC4F-8DF7-4899-9594-FD1D2B81334B}" dt="2021-05-07T06:46:50.296" v="9382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del ord delAnim modAnim">
        <pc:chgData name="Siniša ᵀᴴᴱ ᴼᴿᴵᴳᴵᴻᴬᴸ Wolfenstein" userId="215f646470bc261a" providerId="LiveId" clId="{B337BC4F-8DF7-4899-9594-FD1D2B81334B}" dt="2021-05-07T06:42:14.111" v="9330" actId="2696"/>
        <pc:sldMkLst>
          <pc:docMk/>
          <pc:sldMk cId="3065940442" sldId="457"/>
        </pc:sldMkLst>
        <pc:spChg chg="add mod">
          <ac:chgData name="Siniša ᵀᴴᴱ ᴼᴿᴵᴳᴵᴻᴬᴸ Wolfenstein" userId="215f646470bc261a" providerId="LiveId" clId="{B337BC4F-8DF7-4899-9594-FD1D2B81334B}" dt="2021-04-29T12:41:57.918" v="4525" actId="20577"/>
          <ac:spMkLst>
            <pc:docMk/>
            <pc:sldMk cId="3065940442" sldId="457"/>
            <ac:spMk id="5" creationId="{0BD9D140-ACC9-4568-87F1-19323C44BC16}"/>
          </ac:spMkLst>
        </pc:spChg>
        <pc:spChg chg="mod">
          <ac:chgData name="Siniša ᵀᴴᴱ ᴼᴿᴵᴳᴵᴻᴬᴸ Wolfenstein" userId="215f646470bc261a" providerId="LiveId" clId="{B337BC4F-8DF7-4899-9594-FD1D2B81334B}" dt="2021-04-29T12:37:40.255" v="4278" actId="114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31:45.166" v="3694" actId="20577"/>
          <ac:spMkLst>
            <pc:docMk/>
            <pc:sldMk cId="3065940442" sldId="457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337BC4F-8DF7-4899-9594-FD1D2B81334B}" dt="2021-04-19T07:42:05.999" v="634" actId="478"/>
          <ac:spMkLst>
            <pc:docMk/>
            <pc:sldMk cId="3065940442" sldId="457"/>
            <ac:spMk id="8" creationId="{F2F7DCEB-C654-49DA-A61F-41B631CC1888}"/>
          </ac:spMkLst>
        </pc:spChg>
        <pc:spChg chg="del">
          <ac:chgData name="Siniša ᵀᴴᴱ ᴼᴿᴵᴳᴵᴻᴬᴸ Wolfenstein" userId="215f646470bc261a" providerId="LiveId" clId="{B337BC4F-8DF7-4899-9594-FD1D2B81334B}" dt="2021-04-19T07:41:51.236" v="630" actId="478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B337BC4F-8DF7-4899-9594-FD1D2B81334B}" dt="2021-05-06T07:49:25.272" v="8314" actId="14826"/>
          <ac:picMkLst>
            <pc:docMk/>
            <pc:sldMk cId="3065940442" sldId="457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B337BC4F-8DF7-4899-9594-FD1D2B81334B}" dt="2021-04-19T07:41:49.456" v="629" actId="478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B337BC4F-8DF7-4899-9594-FD1D2B81334B}" dt="2021-05-06T07:49:26.058" v="8315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ord addAnim delAnim modAnim">
        <pc:chgData name="Siniša ᵀᴴᴱ ᴼᴿᴵᴳᴵᴻᴬᴸ Wolfenstein" userId="215f646470bc261a" providerId="LiveId" clId="{B337BC4F-8DF7-4899-9594-FD1D2B81334B}" dt="2021-05-05T11:00:56.697" v="797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B337BC4F-8DF7-4899-9594-FD1D2B81334B}" dt="2021-05-05T10:59:24.520" v="7883" actId="20577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5-05T10:55:54.014" v="7698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B337BC4F-8DF7-4899-9594-FD1D2B81334B}" dt="2021-05-05T11:00:08.215" v="7970" actId="1037"/>
          <ac:spMkLst>
            <pc:docMk/>
            <pc:sldMk cId="1690226049" sldId="469"/>
            <ac:spMk id="9" creationId="{943AD0DF-F447-4A46-8853-4C82B4A12884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B337BC4F-8DF7-4899-9594-FD1D2B81334B}" dt="2021-05-05T11:00:08.215" v="7970" actId="1037"/>
          <ac:spMkLst>
            <pc:docMk/>
            <pc:sldMk cId="1690226049" sldId="469"/>
            <ac:spMk id="10" creationId="{C4A41157-8076-40C4-ADE4-13F87C78805B}"/>
          </ac:spMkLst>
        </pc:spChg>
        <pc:spChg chg="add mod">
          <ac:chgData name="Siniša ᵀᴴᴱ ᴼᴿᴵᴳᴵᴻᴬᴸ Wolfenstein" userId="215f646470bc261a" providerId="LiveId" clId="{B337BC4F-8DF7-4899-9594-FD1D2B81334B}" dt="2021-05-05T11:00:08.215" v="7970" actId="1037"/>
          <ac:spMkLst>
            <pc:docMk/>
            <pc:sldMk cId="1690226049" sldId="469"/>
            <ac:spMk id="11" creationId="{515942AC-3DF9-45F7-8703-F1E4F655C003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B337BC4F-8DF7-4899-9594-FD1D2B81334B}" dt="2021-05-05T11:00:08.215" v="7970" actId="1037"/>
          <ac:spMkLst>
            <pc:docMk/>
            <pc:sldMk cId="1690226049" sldId="469"/>
            <ac:spMk id="12" creationId="{EE87B456-1397-43DC-89FD-7F6B49CF5224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3" creationId="{8E626DFE-A306-4BD7-BFA7-DF241B3A90BB}"/>
          </ac:spMkLst>
        </pc:spChg>
        <pc:spChg chg="add mod">
          <ac:chgData name="Siniša ᵀᴴᴱ ᴼᴿᴵᴳᴵᴻᴬᴸ Wolfenstein" userId="215f646470bc261a" providerId="LiveId" clId="{B337BC4F-8DF7-4899-9594-FD1D2B81334B}" dt="2021-05-05T11:00:56.697" v="7974" actId="20577"/>
          <ac:spMkLst>
            <pc:docMk/>
            <pc:sldMk cId="1690226049" sldId="469"/>
            <ac:spMk id="13" creationId="{A1D19752-270A-4EF4-AEFD-1D6CBD4BBB9A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4" creationId="{158C5949-5DA1-4809-9666-AED045466C2E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5" creationId="{769E6E39-B648-4511-9ECA-B28A3B2B82A8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6" creationId="{A409D054-099C-4CE2-9667-5DF7518ABC00}"/>
          </ac:spMkLst>
        </pc:spChg>
        <pc:spChg chg="add mod">
          <ac:chgData name="Siniša ᵀᴴᴱ ᴼᴿᴵᴳᴵᴻᴬᴸ Wolfenstein" userId="215f646470bc261a" providerId="LiveId" clId="{B337BC4F-8DF7-4899-9594-FD1D2B81334B}" dt="2021-05-05T11:00:08.215" v="7970" actId="1037"/>
          <ac:spMkLst>
            <pc:docMk/>
            <pc:sldMk cId="1690226049" sldId="469"/>
            <ac:spMk id="17" creationId="{E42DBB35-A56B-4F7C-A8F5-E42B63AEBEB7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8" creationId="{9623075B-0FCA-4151-86B9-23468B79FDC7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42.211" v="4532" actId="478"/>
          <ac:spMkLst>
            <pc:docMk/>
            <pc:sldMk cId="1690226049" sldId="469"/>
            <ac:spMk id="19" creationId="{4E58337F-FA6B-4AAB-89A6-4908337AF9EC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0" creationId="{07BCAF55-5731-4AD6-9366-58B8B815AE71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1" creationId="{D3954AC7-1E27-43A7-A21C-3494C146C4D8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2" creationId="{80DB028F-971E-479E-9B35-D2C2ECEB8EBF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3" creationId="{DE525297-D284-4820-937B-EAE474A1E686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4" creationId="{58C5F258-DA47-4E41-AB96-F0953E49DB93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5" creationId="{D7478A2F-7480-49A4-B78C-A510472A6D7B}"/>
          </ac:spMkLst>
        </pc:spChg>
        <pc:spChg chg="add mod">
          <ac:chgData name="Siniša ᵀᴴᴱ ᴼᴿᴵᴳᴵᴻᴬᴸ Wolfenstein" userId="215f646470bc261a" providerId="LiveId" clId="{B337BC4F-8DF7-4899-9594-FD1D2B81334B}" dt="2021-05-05T11:00:08.215" v="7970" actId="1037"/>
          <ac:spMkLst>
            <pc:docMk/>
            <pc:sldMk cId="1690226049" sldId="469"/>
            <ac:spMk id="26" creationId="{64327099-D1E4-4C3B-9D6F-C95603D5C67D}"/>
          </ac:spMkLst>
        </pc:spChg>
        <pc:spChg chg="add mod">
          <ac:chgData name="Siniša ᵀᴴᴱ ᴼᴿᴵᴳᴵᴻᴬᴸ Wolfenstein" userId="215f646470bc261a" providerId="LiveId" clId="{B337BC4F-8DF7-4899-9594-FD1D2B81334B}" dt="2021-05-05T11:00:08.215" v="7970" actId="1037"/>
          <ac:spMkLst>
            <pc:docMk/>
            <pc:sldMk cId="1690226049" sldId="469"/>
            <ac:spMk id="27" creationId="{307EDDB2-BB92-4B86-9001-775C6BD6BE97}"/>
          </ac:spMkLst>
        </pc:spChg>
        <pc:picChg chg="add del mod">
          <ac:chgData name="Siniša ᵀᴴᴱ ᴼᴿᴵᴳᴵᴻᴬᴸ Wolfenstein" userId="215f646470bc261a" providerId="LiveId" clId="{B337BC4F-8DF7-4899-9594-FD1D2B81334B}" dt="2021-05-05T11:00:08.215" v="7970" actId="1037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5-05T10:55:42.665" v="7696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modSp add del ord modAnim">
        <pc:chgData name="Siniša ᵀᴴᴱ ᴼᴿᴵᴳᴵᴻᴬᴸ Wolfenstein" userId="215f646470bc261a" providerId="LiveId" clId="{B337BC4F-8DF7-4899-9594-FD1D2B81334B}" dt="2021-05-07T06:42:14.949" v="9331" actId="2696"/>
        <pc:sldMkLst>
          <pc:docMk/>
          <pc:sldMk cId="3223210246" sldId="472"/>
        </pc:sldMkLst>
        <pc:spChg chg="mod">
          <ac:chgData name="Siniša ᵀᴴᴱ ᴼᴿᴵᴳᴵᴻᴬᴸ Wolfenstein" userId="215f646470bc261a" providerId="LiveId" clId="{B337BC4F-8DF7-4899-9594-FD1D2B81334B}" dt="2021-04-29T12:49:32.796" v="4721" actId="14100"/>
          <ac:spMkLst>
            <pc:docMk/>
            <pc:sldMk cId="3223210246" sldId="47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47:02.383" v="4660" actId="20577"/>
          <ac:spMkLst>
            <pc:docMk/>
            <pc:sldMk cId="3223210246" sldId="472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B337BC4F-8DF7-4899-9594-FD1D2B81334B}" dt="2021-04-29T12:50:05.628" v="4740" actId="20577"/>
          <ac:spMkLst>
            <pc:docMk/>
            <pc:sldMk cId="3223210246" sldId="472"/>
            <ac:spMk id="8" creationId="{CE9AB042-282D-4404-AA29-D15E983DCE7D}"/>
          </ac:spMkLst>
        </pc:spChg>
        <pc:spChg chg="add mod">
          <ac:chgData name="Siniša ᵀᴴᴱ ᴼᴿᴵᴳᴵᴻᴬᴸ Wolfenstein" userId="215f646470bc261a" providerId="LiveId" clId="{B337BC4F-8DF7-4899-9594-FD1D2B81334B}" dt="2021-04-29T12:50:18.916" v="4752" actId="20577"/>
          <ac:spMkLst>
            <pc:docMk/>
            <pc:sldMk cId="3223210246" sldId="472"/>
            <ac:spMk id="9" creationId="{4FD31808-D7E2-4EEB-A78A-DE52D7783D27}"/>
          </ac:spMkLst>
        </pc:spChg>
        <pc:spChg chg="add mod">
          <ac:chgData name="Siniša ᵀᴴᴱ ᴼᴿᴵᴳᴵᴻᴬᴸ Wolfenstein" userId="215f646470bc261a" providerId="LiveId" clId="{B337BC4F-8DF7-4899-9594-FD1D2B81334B}" dt="2021-04-29T12:50:24.973" v="4754" actId="1076"/>
          <ac:spMkLst>
            <pc:docMk/>
            <pc:sldMk cId="3223210246" sldId="472"/>
            <ac:spMk id="10" creationId="{7CF152C7-127A-48D7-ADA6-7B451C223A2C}"/>
          </ac:spMkLst>
        </pc:spChg>
        <pc:spChg chg="add mod">
          <ac:chgData name="Siniša ᵀᴴᴱ ᴼᴿᴵᴳᴵᴻᴬᴸ Wolfenstein" userId="215f646470bc261a" providerId="LiveId" clId="{B337BC4F-8DF7-4899-9594-FD1D2B81334B}" dt="2021-04-29T12:50:36.747" v="4761" actId="20577"/>
          <ac:spMkLst>
            <pc:docMk/>
            <pc:sldMk cId="3223210246" sldId="472"/>
            <ac:spMk id="11" creationId="{90CBBEAD-7B21-4FF6-A296-C32D03C60112}"/>
          </ac:spMkLst>
        </pc:spChg>
        <pc:spChg chg="add mod">
          <ac:chgData name="Siniša ᵀᴴᴱ ᴼᴿᴵᴳᴵᴻᴬᴸ Wolfenstein" userId="215f646470bc261a" providerId="LiveId" clId="{B337BC4F-8DF7-4899-9594-FD1D2B81334B}" dt="2021-04-29T12:53:10.468" v="4770" actId="20577"/>
          <ac:spMkLst>
            <pc:docMk/>
            <pc:sldMk cId="3223210246" sldId="472"/>
            <ac:spMk id="12" creationId="{F2238D6C-15F5-4008-BEB1-D683535FDC32}"/>
          </ac:spMkLst>
        </pc:spChg>
        <pc:spChg chg="add mod">
          <ac:chgData name="Siniša ᵀᴴᴱ ᴼᴿᴵᴳᴵᴻᴬᴸ Wolfenstein" userId="215f646470bc261a" providerId="LiveId" clId="{B337BC4F-8DF7-4899-9594-FD1D2B81334B}" dt="2021-04-29T12:53:23.189" v="4779" actId="20577"/>
          <ac:spMkLst>
            <pc:docMk/>
            <pc:sldMk cId="3223210246" sldId="472"/>
            <ac:spMk id="13" creationId="{266E0E27-D7A2-46A6-9809-AC4BEABAA339}"/>
          </ac:spMkLst>
        </pc:spChg>
        <pc:spChg chg="add mod">
          <ac:chgData name="Siniša ᵀᴴᴱ ᴼᴿᴵᴳᴵᴻᴬᴸ Wolfenstein" userId="215f646470bc261a" providerId="LiveId" clId="{B337BC4F-8DF7-4899-9594-FD1D2B81334B}" dt="2021-04-29T12:53:46.506" v="4788" actId="20577"/>
          <ac:spMkLst>
            <pc:docMk/>
            <pc:sldMk cId="3223210246" sldId="472"/>
            <ac:spMk id="14" creationId="{3AC76477-4414-4543-8FDB-F64B761A9914}"/>
          </ac:spMkLst>
        </pc:spChg>
        <pc:picChg chg="mod">
          <ac:chgData name="Siniša ᵀᴴᴱ ᴼᴿᴵᴳᴵᴻᴬᴸ Wolfenstein" userId="215f646470bc261a" providerId="LiveId" clId="{B337BC4F-8DF7-4899-9594-FD1D2B81334B}" dt="2021-04-29T12:49:36.025" v="4722" actId="1076"/>
          <ac:picMkLst>
            <pc:docMk/>
            <pc:sldMk cId="3223210246" sldId="472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2:46:53.865" v="4647" actId="14826"/>
          <ac:picMkLst>
            <pc:docMk/>
            <pc:sldMk cId="3223210246" sldId="472"/>
            <ac:picMk id="4" creationId="{1B2619D9-4F98-4A11-8FFE-57C7EB1F529A}"/>
          </ac:picMkLst>
        </pc:picChg>
      </pc:sldChg>
      <pc:sldChg chg="addSp delSp modSp add del delAnim modAnim">
        <pc:chgData name="Siniša ᵀᴴᴱ ᴼᴿᴵᴳᴵᴻᴬᴸ Wolfenstein" userId="215f646470bc261a" providerId="LiveId" clId="{B337BC4F-8DF7-4899-9594-FD1D2B81334B}" dt="2021-05-07T06:42:15.613" v="9332" actId="2696"/>
        <pc:sldMkLst>
          <pc:docMk/>
          <pc:sldMk cId="2471951478" sldId="478"/>
        </pc:sldMkLst>
        <pc:spChg chg="mod">
          <ac:chgData name="Siniša ᵀᴴᴱ ᴼᴿᴵᴳᴵᴻᴬᴸ Wolfenstein" userId="215f646470bc261a" providerId="LiveId" clId="{B337BC4F-8DF7-4899-9594-FD1D2B81334B}" dt="2021-04-29T12:56:33.021" v="4973" actId="20577"/>
          <ac:spMkLst>
            <pc:docMk/>
            <pc:sldMk cId="2471951478" sldId="478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B337BC4F-8DF7-4899-9594-FD1D2B81334B}" dt="2021-04-29T12:56:55.739" v="4990" actId="1037"/>
          <ac:spMkLst>
            <pc:docMk/>
            <pc:sldMk cId="2471951478" sldId="478"/>
            <ac:spMk id="9" creationId="{97530064-4E18-47FE-948C-A027255C3A97}"/>
          </ac:spMkLst>
        </pc:spChg>
        <pc:spChg chg="add mod">
          <ac:chgData name="Siniša ᵀᴴᴱ ᴼᴿᴵᴳᴵᴻᴬᴸ Wolfenstein" userId="215f646470bc261a" providerId="LiveId" clId="{B337BC4F-8DF7-4899-9594-FD1D2B81334B}" dt="2021-04-29T12:57:08.995" v="5004" actId="20577"/>
          <ac:spMkLst>
            <pc:docMk/>
            <pc:sldMk cId="2471951478" sldId="478"/>
            <ac:spMk id="10" creationId="{C134015E-EAA3-4C7D-9F29-B029D52AA197}"/>
          </ac:spMkLst>
        </pc:spChg>
        <pc:spChg chg="add mod">
          <ac:chgData name="Siniša ᵀᴴᴱ ᴼᴿᴵᴳᴵᴻᴬᴸ Wolfenstein" userId="215f646470bc261a" providerId="LiveId" clId="{B337BC4F-8DF7-4899-9594-FD1D2B81334B}" dt="2021-04-29T12:57:24.706" v="5020" actId="20577"/>
          <ac:spMkLst>
            <pc:docMk/>
            <pc:sldMk cId="2471951478" sldId="478"/>
            <ac:spMk id="11" creationId="{1E21492A-DDEB-4216-AC64-FC8CE8FADA5F}"/>
          </ac:spMkLst>
        </pc:spChg>
        <pc:spChg chg="add mod">
          <ac:chgData name="Siniša ᵀᴴᴱ ᴼᴿᴵᴳᴵᴻᴬᴸ Wolfenstein" userId="215f646470bc261a" providerId="LiveId" clId="{B337BC4F-8DF7-4899-9594-FD1D2B81334B}" dt="2021-04-29T12:57:43.508" v="5030" actId="20577"/>
          <ac:spMkLst>
            <pc:docMk/>
            <pc:sldMk cId="2471951478" sldId="478"/>
            <ac:spMk id="12" creationId="{81F8892E-6611-4B96-9133-304F1E91B286}"/>
          </ac:spMkLst>
        </pc:spChg>
        <pc:spChg chg="add mod">
          <ac:chgData name="Siniša ᵀᴴᴱ ᴼᴿᴵᴳᴵᴻᴬᴸ Wolfenstein" userId="215f646470bc261a" providerId="LiveId" clId="{B337BC4F-8DF7-4899-9594-FD1D2B81334B}" dt="2021-04-29T12:58:04.509" v="5053" actId="20577"/>
          <ac:spMkLst>
            <pc:docMk/>
            <pc:sldMk cId="2471951478" sldId="478"/>
            <ac:spMk id="13" creationId="{55486FDD-78AD-4A4B-BDE0-DC6056AEAB53}"/>
          </ac:spMkLst>
        </pc:spChg>
        <pc:spChg chg="add mod">
          <ac:chgData name="Siniša ᵀᴴᴱ ᴼᴿᴵᴳᴵᴻᴬᴸ Wolfenstein" userId="215f646470bc261a" providerId="LiveId" clId="{B337BC4F-8DF7-4899-9594-FD1D2B81334B}" dt="2021-04-29T12:58:16.994" v="5062" actId="20577"/>
          <ac:spMkLst>
            <pc:docMk/>
            <pc:sldMk cId="2471951478" sldId="478"/>
            <ac:spMk id="14" creationId="{B130CEF2-E04A-4D61-86E7-13C79C5700E7}"/>
          </ac:spMkLst>
        </pc:spChg>
        <pc:spChg chg="add mod">
          <ac:chgData name="Siniša ᵀᴴᴱ ᴼᴿᴵᴳᴵᴻᴬᴸ Wolfenstein" userId="215f646470bc261a" providerId="LiveId" clId="{B337BC4F-8DF7-4899-9594-FD1D2B81334B}" dt="2021-04-29T12:58:28.925" v="5067" actId="20577"/>
          <ac:spMkLst>
            <pc:docMk/>
            <pc:sldMk cId="2471951478" sldId="478"/>
            <ac:spMk id="15" creationId="{5C891753-4F96-4D46-9AD8-16CD870ACBCE}"/>
          </ac:spMkLst>
        </pc:spChg>
        <pc:spChg chg="add mod">
          <ac:chgData name="Siniša ᵀᴴᴱ ᴼᴿᴵᴳᴵᴻᴬᴸ Wolfenstein" userId="215f646470bc261a" providerId="LiveId" clId="{B337BC4F-8DF7-4899-9594-FD1D2B81334B}" dt="2021-04-29T12:58:51.068" v="5078" actId="20577"/>
          <ac:spMkLst>
            <pc:docMk/>
            <pc:sldMk cId="2471951478" sldId="478"/>
            <ac:spMk id="16" creationId="{07974D18-4DCB-4476-87F0-AA0A41701142}"/>
          </ac:spMkLst>
        </pc:spChg>
        <pc:spChg chg="del mod">
          <ac:chgData name="Siniša ᵀᴴᴱ ᴼᴿᴵᴳᴵᴻᴬᴸ Wolfenstein" userId="215f646470bc261a" providerId="LiveId" clId="{B337BC4F-8DF7-4899-9594-FD1D2B81334B}" dt="2021-04-29T12:54:40.672" v="4795" actId="478"/>
          <ac:spMkLst>
            <pc:docMk/>
            <pc:sldMk cId="2471951478" sldId="478"/>
            <ac:spMk id="17" creationId="{E42DBB35-A56B-4F7C-A8F5-E42B63AEBEB7}"/>
          </ac:spMkLst>
        </pc:spChg>
        <pc:spChg chg="add mod">
          <ac:chgData name="Siniša ᵀᴴᴱ ᴼᴿᴵᴳᴵᴻᴬᴸ Wolfenstein" userId="215f646470bc261a" providerId="LiveId" clId="{B337BC4F-8DF7-4899-9594-FD1D2B81334B}" dt="2021-04-29T12:59:02.890" v="5089" actId="20577"/>
          <ac:spMkLst>
            <pc:docMk/>
            <pc:sldMk cId="2471951478" sldId="478"/>
            <ac:spMk id="18" creationId="{E2B30A95-F27C-402D-BEA7-9153F331C564}"/>
          </ac:spMkLst>
        </pc:spChg>
        <pc:spChg chg="add mod">
          <ac:chgData name="Siniša ᵀᴴᴱ ᴼᴿᴵᴳᴵᴻᴬᴸ Wolfenstein" userId="215f646470bc261a" providerId="LiveId" clId="{B337BC4F-8DF7-4899-9594-FD1D2B81334B}" dt="2021-04-29T12:59:13.269" v="5098" actId="20577"/>
          <ac:spMkLst>
            <pc:docMk/>
            <pc:sldMk cId="2471951478" sldId="478"/>
            <ac:spMk id="19" creationId="{08241B98-DB00-4F4A-ABCB-1FBB5F3BFB44}"/>
          </ac:spMkLst>
        </pc:spChg>
        <pc:spChg chg="add mod">
          <ac:chgData name="Siniša ᵀᴴᴱ ᴼᴿᴵᴳᴵᴻᴬᴸ Wolfenstein" userId="215f646470bc261a" providerId="LiveId" clId="{B337BC4F-8DF7-4899-9594-FD1D2B81334B}" dt="2021-04-29T12:59:31.644" v="5119" actId="1038"/>
          <ac:spMkLst>
            <pc:docMk/>
            <pc:sldMk cId="2471951478" sldId="478"/>
            <ac:spMk id="20" creationId="{5A68E04E-19E7-4218-B978-14606390753A}"/>
          </ac:spMkLst>
        </pc:spChg>
        <pc:spChg chg="del">
          <ac:chgData name="Siniša ᵀᴴᴱ ᴼᴿᴵᴳᴵᴻᴬᴸ Wolfenstein" userId="215f646470bc261a" providerId="LiveId" clId="{B337BC4F-8DF7-4899-9594-FD1D2B81334B}" dt="2021-04-29T12:54:43.511" v="4797" actId="478"/>
          <ac:spMkLst>
            <pc:docMk/>
            <pc:sldMk cId="2471951478" sldId="478"/>
            <ac:spMk id="26" creationId="{64327099-D1E4-4C3B-9D6F-C95603D5C67D}"/>
          </ac:spMkLst>
        </pc:spChg>
        <pc:spChg chg="del">
          <ac:chgData name="Siniša ᵀᴴᴱ ᴼᴿᴵᴳᴵᴻᴬᴸ Wolfenstein" userId="215f646470bc261a" providerId="LiveId" clId="{B337BC4F-8DF7-4899-9594-FD1D2B81334B}" dt="2021-04-29T12:54:42.327" v="4796" actId="478"/>
          <ac:spMkLst>
            <pc:docMk/>
            <pc:sldMk cId="2471951478" sldId="478"/>
            <ac:spMk id="27" creationId="{307EDDB2-BB92-4B86-9001-775C6BD6BE97}"/>
          </ac:spMkLst>
        </pc:spChg>
        <pc:picChg chg="mod">
          <ac:chgData name="Siniša ᵀᴴᴱ ᴼᴿᴵᴳᴵᴻᴬᴸ Wolfenstein" userId="215f646470bc261a" providerId="LiveId" clId="{B337BC4F-8DF7-4899-9594-FD1D2B81334B}" dt="2021-04-29T12:55:12.160" v="4802" actId="14100"/>
          <ac:picMkLst>
            <pc:docMk/>
            <pc:sldMk cId="2471951478" sldId="478"/>
            <ac:picMk id="2" creationId="{79AB126F-5218-4223-8FB3-6BD5D18FF2B3}"/>
          </ac:picMkLst>
        </pc:picChg>
      </pc:sldChg>
      <pc:sldChg chg="addSp delSp modSp add del delAnim modAnim">
        <pc:chgData name="Siniša ᵀᴴᴱ ᴼᴿᴵᴳᴵᴻᴬᴸ Wolfenstein" userId="215f646470bc261a" providerId="LiveId" clId="{B337BC4F-8DF7-4899-9594-FD1D2B81334B}" dt="2021-05-07T06:42:22.345" v="9334" actId="2696"/>
        <pc:sldMkLst>
          <pc:docMk/>
          <pc:sldMk cId="3248226064" sldId="479"/>
        </pc:sldMkLst>
        <pc:spChg chg="add del mod">
          <ac:chgData name="Siniša ᵀᴴᴱ ᴼᴿᴵᴳᴵᴻᴬᴸ Wolfenstein" userId="215f646470bc261a" providerId="LiveId" clId="{B337BC4F-8DF7-4899-9594-FD1D2B81334B}" dt="2021-05-07T06:42:20.105" v="9333" actId="21"/>
          <ac:spMkLst>
            <pc:docMk/>
            <pc:sldMk cId="3248226064" sldId="479"/>
            <ac:spMk id="5" creationId="{6E523B6C-860E-42EF-8005-516A16EF5090}"/>
          </ac:spMkLst>
        </pc:spChg>
        <pc:spChg chg="mod">
          <ac:chgData name="Siniša ᵀᴴᴱ ᴼᴿᴵᴳᴵᴻᴬᴸ Wolfenstein" userId="215f646470bc261a" providerId="LiveId" clId="{B337BC4F-8DF7-4899-9594-FD1D2B81334B}" dt="2021-04-29T13:04:28.717" v="5297" actId="20577"/>
          <ac:spMkLst>
            <pc:docMk/>
            <pc:sldMk cId="3248226064" sldId="479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04:32.994" v="5298" actId="1076"/>
          <ac:picMkLst>
            <pc:docMk/>
            <pc:sldMk cId="3248226064" sldId="479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29T13:02:38.930" v="5121" actId="14826"/>
          <ac:picMkLst>
            <pc:docMk/>
            <pc:sldMk cId="3248226064" sldId="479"/>
            <ac:picMk id="4" creationId="{1B2619D9-4F98-4A11-8FFE-57C7EB1F529A}"/>
          </ac:picMkLst>
        </pc:picChg>
      </pc:sldChg>
      <pc:sldChg chg="delSp modSp add del delAnim modAnim">
        <pc:chgData name="Siniša ᵀᴴᴱ ᴼᴿᴵᴳᴵᴻᴬᴸ Wolfenstein" userId="215f646470bc261a" providerId="LiveId" clId="{B337BC4F-8DF7-4899-9594-FD1D2B81334B}" dt="2021-05-07T06:42:23.135" v="9335" actId="2696"/>
        <pc:sldMkLst>
          <pc:docMk/>
          <pc:sldMk cId="1750062175" sldId="481"/>
        </pc:sldMkLst>
        <pc:spChg chg="del">
          <ac:chgData name="Siniša ᵀᴴᴱ ᴼᴿᴵᴳᴵᴻᴬᴸ Wolfenstein" userId="215f646470bc261a" providerId="LiveId" clId="{B337BC4F-8DF7-4899-9594-FD1D2B81334B}" dt="2021-04-29T13:10:02.139" v="5450" actId="478"/>
          <ac:spMkLst>
            <pc:docMk/>
            <pc:sldMk cId="1750062175" sldId="481"/>
            <ac:spMk id="5" creationId="{0BD9D140-ACC9-4568-87F1-19323C44BC16}"/>
          </ac:spMkLst>
        </pc:spChg>
        <pc:spChg chg="mod">
          <ac:chgData name="Siniša ᵀᴴᴱ ᴼᴿᴵᴳᴵᴻᴬᴸ Wolfenstein" userId="215f646470bc261a" providerId="LiveId" clId="{B337BC4F-8DF7-4899-9594-FD1D2B81334B}" dt="2021-04-29T13:10:17.875" v="5459" actId="1036"/>
          <ac:spMkLst>
            <pc:docMk/>
            <pc:sldMk cId="1750062175" sldId="481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337BC4F-8DF7-4899-9594-FD1D2B81334B}" dt="2021-04-29T13:10:10.098" v="5452" actId="14100"/>
          <ac:picMkLst>
            <pc:docMk/>
            <pc:sldMk cId="1750062175" sldId="481"/>
            <ac:picMk id="2" creationId="{79AB126F-5218-4223-8FB3-6BD5D18FF2B3}"/>
          </ac:picMkLst>
        </pc:picChg>
      </pc:sldChg>
      <pc:sldChg chg="addSp modSp add del modAnim">
        <pc:chgData name="Siniša ᵀᴴᴱ ᴼᴿᴵᴳᴵᴻᴬᴸ Wolfenstein" userId="215f646470bc261a" providerId="LiveId" clId="{B337BC4F-8DF7-4899-9594-FD1D2B81334B}" dt="2021-05-07T06:42:23.705" v="9336" actId="2696"/>
        <pc:sldMkLst>
          <pc:docMk/>
          <pc:sldMk cId="3566164972" sldId="482"/>
        </pc:sldMkLst>
        <pc:spChg chg="add mod">
          <ac:chgData name="Siniša ᵀᴴᴱ ᴼᴿᴵᴳᴵᴻᴬᴸ Wolfenstein" userId="215f646470bc261a" providerId="LiveId" clId="{B337BC4F-8DF7-4899-9594-FD1D2B81334B}" dt="2021-04-29T13:15:53.899" v="5702" actId="20577"/>
          <ac:spMkLst>
            <pc:docMk/>
            <pc:sldMk cId="3566164972" sldId="482"/>
            <ac:spMk id="5" creationId="{8BAE718B-7DE6-464E-A18C-C756477F78D1}"/>
          </ac:spMkLst>
        </pc:spChg>
        <pc:spChg chg="mod">
          <ac:chgData name="Siniša ᵀᴴᴱ ᴼᴿᴵᴳᴵᴻᴬᴸ Wolfenstein" userId="215f646470bc261a" providerId="LiveId" clId="{B337BC4F-8DF7-4899-9594-FD1D2B81334B}" dt="2021-04-29T13:11:39.646" v="5550" actId="20577"/>
          <ac:spMkLst>
            <pc:docMk/>
            <pc:sldMk cId="3566164972" sldId="482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12:19.115" v="5559" actId="1037"/>
          <ac:picMkLst>
            <pc:docMk/>
            <pc:sldMk cId="3566164972" sldId="482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29T13:10:57.641" v="5468" actId="14826"/>
          <ac:picMkLst>
            <pc:docMk/>
            <pc:sldMk cId="3566164972" sldId="482"/>
            <ac:picMk id="4" creationId="{1B2619D9-4F98-4A11-8FFE-57C7EB1F529A}"/>
          </ac:picMkLst>
        </pc:picChg>
      </pc:sldChg>
      <pc:sldChg chg="modSp add del modAnim">
        <pc:chgData name="Siniša ᵀᴴᴱ ᴼᴿᴵᴳᴵᴻᴬᴸ Wolfenstein" userId="215f646470bc261a" providerId="LiveId" clId="{B337BC4F-8DF7-4899-9594-FD1D2B81334B}" dt="2021-05-07T06:42:24.262" v="9337" actId="2696"/>
        <pc:sldMkLst>
          <pc:docMk/>
          <pc:sldMk cId="636670727" sldId="483"/>
        </pc:sldMkLst>
        <pc:spChg chg="mod">
          <ac:chgData name="Siniša ᵀᴴᴱ ᴼᴿᴵᴳᴵᴻᴬᴸ Wolfenstein" userId="215f646470bc261a" providerId="LiveId" clId="{B337BC4F-8DF7-4899-9594-FD1D2B81334B}" dt="2021-04-29T13:28:48.049" v="5957" actId="207"/>
          <ac:spMkLst>
            <pc:docMk/>
            <pc:sldMk cId="636670727" sldId="483"/>
            <ac:spMk id="5" creationId="{8BAE718B-7DE6-464E-A18C-C756477F78D1}"/>
          </ac:spMkLst>
        </pc:spChg>
        <pc:spChg chg="mod">
          <ac:chgData name="Siniša ᵀᴴᴱ ᴼᴿᴵᴳᴵᴻᴬᴸ Wolfenstein" userId="215f646470bc261a" providerId="LiveId" clId="{B337BC4F-8DF7-4899-9594-FD1D2B81334B}" dt="2021-04-29T13:28:18.563" v="5894" actId="20577"/>
          <ac:spMkLst>
            <pc:docMk/>
            <pc:sldMk cId="636670727" sldId="483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28:23.409" v="5901" actId="1035"/>
          <ac:picMkLst>
            <pc:docMk/>
            <pc:sldMk cId="636670727" sldId="483"/>
            <ac:picMk id="3" creationId="{827941F6-3050-41A2-8779-DC0892E81E0B}"/>
          </ac:picMkLst>
        </pc:picChg>
      </pc:sldChg>
      <pc:sldChg chg="addSp delSp modSp add del delAnim modAnim">
        <pc:chgData name="Siniša ᵀᴴᴱ ᴼᴿᴵᴳᴵᴻᴬᴸ Wolfenstein" userId="215f646470bc261a" providerId="LiveId" clId="{B337BC4F-8DF7-4899-9594-FD1D2B81334B}" dt="2021-05-07T06:42:24.632" v="9338" actId="2696"/>
        <pc:sldMkLst>
          <pc:docMk/>
          <pc:sldMk cId="3217280207" sldId="484"/>
        </pc:sldMkLst>
        <pc:spChg chg="mod">
          <ac:chgData name="Siniša ᵀᴴᴱ ᴼᴿᴵᴳᴵᴻᴬᴸ Wolfenstein" userId="215f646470bc261a" providerId="LiveId" clId="{B337BC4F-8DF7-4899-9594-FD1D2B81334B}" dt="2021-04-29T13:32:31.576" v="6045" actId="14100"/>
          <ac:spMkLst>
            <pc:docMk/>
            <pc:sldMk cId="3217280207" sldId="48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3:29:36.890" v="5959" actId="20577"/>
          <ac:spMkLst>
            <pc:docMk/>
            <pc:sldMk cId="3217280207" sldId="484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B337BC4F-8DF7-4899-9594-FD1D2B81334B}" dt="2021-04-29T13:32:47.859" v="6057"/>
          <ac:spMkLst>
            <pc:docMk/>
            <pc:sldMk cId="3217280207" sldId="484"/>
            <ac:spMk id="9" creationId="{97530064-4E18-47FE-948C-A027255C3A97}"/>
          </ac:spMkLst>
        </pc:spChg>
        <pc:spChg chg="del">
          <ac:chgData name="Siniša ᵀᴴᴱ ᴼᴿᴵᴳᴵᴻᴬᴸ Wolfenstein" userId="215f646470bc261a" providerId="LiveId" clId="{B337BC4F-8DF7-4899-9594-FD1D2B81334B}" dt="2021-04-29T13:30:48.563" v="5962" actId="478"/>
          <ac:spMkLst>
            <pc:docMk/>
            <pc:sldMk cId="3217280207" sldId="484"/>
            <ac:spMk id="10" creationId="{C134015E-EAA3-4C7D-9F29-B029D52AA197}"/>
          </ac:spMkLst>
        </pc:spChg>
        <pc:spChg chg="del">
          <ac:chgData name="Siniša ᵀᴴᴱ ᴼᴿᴵᴳᴵᴻᴬᴸ Wolfenstein" userId="215f646470bc261a" providerId="LiveId" clId="{B337BC4F-8DF7-4899-9594-FD1D2B81334B}" dt="2021-04-29T13:30:50.081" v="5963" actId="478"/>
          <ac:spMkLst>
            <pc:docMk/>
            <pc:sldMk cId="3217280207" sldId="484"/>
            <ac:spMk id="11" creationId="{1E21492A-DDEB-4216-AC64-FC8CE8FADA5F}"/>
          </ac:spMkLst>
        </pc:spChg>
        <pc:spChg chg="del">
          <ac:chgData name="Siniša ᵀᴴᴱ ᴼᴿᴵᴳᴵᴻᴬᴸ Wolfenstein" userId="215f646470bc261a" providerId="LiveId" clId="{B337BC4F-8DF7-4899-9594-FD1D2B81334B}" dt="2021-04-29T13:30:46.305" v="5961" actId="478"/>
          <ac:spMkLst>
            <pc:docMk/>
            <pc:sldMk cId="3217280207" sldId="484"/>
            <ac:spMk id="12" creationId="{81F8892E-6611-4B96-9133-304F1E91B286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3" creationId="{55486FDD-78AD-4A4B-BDE0-DC6056AEAB53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4" creationId="{B130CEF2-E04A-4D61-86E7-13C79C5700E7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5" creationId="{5C891753-4F96-4D46-9AD8-16CD870ACBCE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6" creationId="{07974D18-4DCB-4476-87F0-AA0A41701142}"/>
          </ac:spMkLst>
        </pc:spChg>
        <pc:spChg chg="add mod">
          <ac:chgData name="Siniša ᵀᴴᴱ ᴼᴿᴵᴳᴵᴻᴬᴸ Wolfenstein" userId="215f646470bc261a" providerId="LiveId" clId="{B337BC4F-8DF7-4899-9594-FD1D2B81334B}" dt="2021-04-29T13:33:07.600" v="6079" actId="1037"/>
          <ac:spMkLst>
            <pc:docMk/>
            <pc:sldMk cId="3217280207" sldId="484"/>
            <ac:spMk id="17" creationId="{FDBEA06D-D2E4-4EBC-A8C9-68F082A65888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8" creationId="{E2B30A95-F27C-402D-BEA7-9153F331C564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9" creationId="{08241B98-DB00-4F4A-ABCB-1FBB5F3BFB44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20" creationId="{5A68E04E-19E7-4218-B978-14606390753A}"/>
          </ac:spMkLst>
        </pc:spChg>
        <pc:spChg chg="add mod">
          <ac:chgData name="Siniša ᵀᴴᴱ ᴼᴿᴵᴳᴵᴻᴬᴸ Wolfenstein" userId="215f646470bc261a" providerId="LiveId" clId="{B337BC4F-8DF7-4899-9594-FD1D2B81334B}" dt="2021-04-29T13:33:22.642" v="6097" actId="1037"/>
          <ac:spMkLst>
            <pc:docMk/>
            <pc:sldMk cId="3217280207" sldId="484"/>
            <ac:spMk id="21" creationId="{BA01653D-A514-4A88-9B78-31834F3BE95A}"/>
          </ac:spMkLst>
        </pc:spChg>
        <pc:spChg chg="add mod">
          <ac:chgData name="Siniša ᵀᴴᴱ ᴼᴿᴵᴳᴵᴻᴬᴸ Wolfenstein" userId="215f646470bc261a" providerId="LiveId" clId="{B337BC4F-8DF7-4899-9594-FD1D2B81334B}" dt="2021-04-29T13:34:05.493" v="6109" actId="20577"/>
          <ac:spMkLst>
            <pc:docMk/>
            <pc:sldMk cId="3217280207" sldId="484"/>
            <ac:spMk id="22" creationId="{02F027A1-78E3-4069-80ED-C6995029A16A}"/>
          </ac:spMkLst>
        </pc:spChg>
        <pc:spChg chg="add mod">
          <ac:chgData name="Siniša ᵀᴴᴱ ᴼᴿᴵᴳᴵᴻᴬᴸ Wolfenstein" userId="215f646470bc261a" providerId="LiveId" clId="{B337BC4F-8DF7-4899-9594-FD1D2B81334B}" dt="2021-04-29T13:34:18.878" v="6121" actId="20577"/>
          <ac:spMkLst>
            <pc:docMk/>
            <pc:sldMk cId="3217280207" sldId="484"/>
            <ac:spMk id="23" creationId="{179AD815-9330-4396-8FF1-A4910D2761EC}"/>
          </ac:spMkLst>
        </pc:spChg>
        <pc:spChg chg="add mod">
          <ac:chgData name="Siniša ᵀᴴᴱ ᴼᴿᴵᴳᴵᴻᴬᴸ Wolfenstein" userId="215f646470bc261a" providerId="LiveId" clId="{B337BC4F-8DF7-4899-9594-FD1D2B81334B}" dt="2021-04-29T13:34:42.940" v="6130" actId="20577"/>
          <ac:spMkLst>
            <pc:docMk/>
            <pc:sldMk cId="3217280207" sldId="484"/>
            <ac:spMk id="24" creationId="{75134CCC-68EF-4B3A-89B7-1A9B9CD877B2}"/>
          </ac:spMkLst>
        </pc:spChg>
        <pc:spChg chg="add mod">
          <ac:chgData name="Siniša ᵀᴴᴱ ᴼᴿᴵᴳᴵᴻᴬᴸ Wolfenstein" userId="215f646470bc261a" providerId="LiveId" clId="{B337BC4F-8DF7-4899-9594-FD1D2B81334B}" dt="2021-04-29T13:34:51.186" v="6135" actId="20577"/>
          <ac:spMkLst>
            <pc:docMk/>
            <pc:sldMk cId="3217280207" sldId="484"/>
            <ac:spMk id="25" creationId="{FEA8814F-0F52-4821-AF97-655FE0B5429A}"/>
          </ac:spMkLst>
        </pc:spChg>
        <pc:spChg chg="add mod">
          <ac:chgData name="Siniša ᵀᴴᴱ ᴼᴿᴵᴳᴵᴻᴬᴸ Wolfenstein" userId="215f646470bc261a" providerId="LiveId" clId="{B337BC4F-8DF7-4899-9594-FD1D2B81334B}" dt="2021-04-29T13:35:24.523" v="6147" actId="20577"/>
          <ac:spMkLst>
            <pc:docMk/>
            <pc:sldMk cId="3217280207" sldId="484"/>
            <ac:spMk id="26" creationId="{9369A896-9284-41AF-B72A-6A4DE9A8A373}"/>
          </ac:spMkLst>
        </pc:spChg>
        <pc:spChg chg="add mod">
          <ac:chgData name="Siniša ᵀᴴᴱ ᴼᴿᴵᴳᴵᴻᴬᴸ Wolfenstein" userId="215f646470bc261a" providerId="LiveId" clId="{B337BC4F-8DF7-4899-9594-FD1D2B81334B}" dt="2021-04-29T13:35:35.313" v="6159" actId="20577"/>
          <ac:spMkLst>
            <pc:docMk/>
            <pc:sldMk cId="3217280207" sldId="484"/>
            <ac:spMk id="27" creationId="{84743354-8F73-4111-815F-76D50543789E}"/>
          </ac:spMkLst>
        </pc:spChg>
        <pc:spChg chg="add mod">
          <ac:chgData name="Siniša ᵀᴴᴱ ᴼᴿᴵᴳᴵᴻᴬᴸ Wolfenstein" userId="215f646470bc261a" providerId="LiveId" clId="{B337BC4F-8DF7-4899-9594-FD1D2B81334B}" dt="2021-04-29T13:35:45.728" v="6170" actId="20577"/>
          <ac:spMkLst>
            <pc:docMk/>
            <pc:sldMk cId="3217280207" sldId="484"/>
            <ac:spMk id="28" creationId="{D5FD3018-161F-411A-B499-B72DD1713F1C}"/>
          </ac:spMkLst>
        </pc:spChg>
        <pc:spChg chg="add mod">
          <ac:chgData name="Siniša ᵀᴴᴱ ᴼᴿᴵᴳᴵᴻᴬᴸ Wolfenstein" userId="215f646470bc261a" providerId="LiveId" clId="{B337BC4F-8DF7-4899-9594-FD1D2B81334B}" dt="2021-04-29T13:35:56.096" v="6179" actId="20577"/>
          <ac:spMkLst>
            <pc:docMk/>
            <pc:sldMk cId="3217280207" sldId="484"/>
            <ac:spMk id="29" creationId="{5AC11753-6512-4AD4-B1FF-BC6E4DF86AA0}"/>
          </ac:spMkLst>
        </pc:spChg>
        <pc:spChg chg="add mod">
          <ac:chgData name="Siniša ᵀᴴᴱ ᴼᴿᴵᴳᴵᴻᴬᴸ Wolfenstein" userId="215f646470bc261a" providerId="LiveId" clId="{B337BC4F-8DF7-4899-9594-FD1D2B81334B}" dt="2021-04-29T13:36:30.596" v="6199" actId="20577"/>
          <ac:spMkLst>
            <pc:docMk/>
            <pc:sldMk cId="3217280207" sldId="484"/>
            <ac:spMk id="30" creationId="{3611D47B-8FB6-4A76-93CA-AAE7E8084CF1}"/>
          </ac:spMkLst>
        </pc:spChg>
        <pc:spChg chg="add mod">
          <ac:chgData name="Siniša ᵀᴴᴱ ᴼᴿᴵᴳᴵᴻᴬᴸ Wolfenstein" userId="215f646470bc261a" providerId="LiveId" clId="{B337BC4F-8DF7-4899-9594-FD1D2B81334B}" dt="2021-04-29T13:36:40.156" v="6210" actId="20577"/>
          <ac:spMkLst>
            <pc:docMk/>
            <pc:sldMk cId="3217280207" sldId="484"/>
            <ac:spMk id="31" creationId="{B19801C5-10CA-4D59-A230-B2B7ADD54E6F}"/>
          </ac:spMkLst>
        </pc:spChg>
        <pc:spChg chg="add mod">
          <ac:chgData name="Siniša ᵀᴴᴱ ᴼᴿᴵᴳᴵᴻᴬᴸ Wolfenstein" userId="215f646470bc261a" providerId="LiveId" clId="{B337BC4F-8DF7-4899-9594-FD1D2B81334B}" dt="2021-04-29T13:36:52.089" v="6226" actId="20577"/>
          <ac:spMkLst>
            <pc:docMk/>
            <pc:sldMk cId="3217280207" sldId="484"/>
            <ac:spMk id="32" creationId="{CEE55B94-8477-4C89-873E-EC669920811F}"/>
          </ac:spMkLst>
        </pc:spChg>
        <pc:spChg chg="add mod">
          <ac:chgData name="Siniša ᵀᴴᴱ ᴼᴿᴵᴳᴵᴻᴬᴸ Wolfenstein" userId="215f646470bc261a" providerId="LiveId" clId="{B337BC4F-8DF7-4899-9594-FD1D2B81334B}" dt="2021-04-29T13:37:24.316" v="6240" actId="1076"/>
          <ac:spMkLst>
            <pc:docMk/>
            <pc:sldMk cId="3217280207" sldId="484"/>
            <ac:spMk id="33" creationId="{E9EE672B-C262-4E16-B2DB-DFE9D07EA9C9}"/>
          </ac:spMkLst>
        </pc:spChg>
        <pc:spChg chg="add mod">
          <ac:chgData name="Siniša ᵀᴴᴱ ᴼᴿᴵᴳᴵᴻᴬᴸ Wolfenstein" userId="215f646470bc261a" providerId="LiveId" clId="{B337BC4F-8DF7-4899-9594-FD1D2B81334B}" dt="2021-04-29T13:37:38.858" v="6249" actId="20577"/>
          <ac:spMkLst>
            <pc:docMk/>
            <pc:sldMk cId="3217280207" sldId="484"/>
            <ac:spMk id="34" creationId="{F4493051-AF65-4D5F-9473-A5BB90833FAA}"/>
          </ac:spMkLst>
        </pc:spChg>
        <pc:spChg chg="add mod">
          <ac:chgData name="Siniša ᵀᴴᴱ ᴼᴿᴵᴳᴵᴻᴬᴸ Wolfenstein" userId="215f646470bc261a" providerId="LiveId" clId="{B337BC4F-8DF7-4899-9594-FD1D2B81334B}" dt="2021-04-29T13:38:03.189" v="6259" actId="1037"/>
          <ac:spMkLst>
            <pc:docMk/>
            <pc:sldMk cId="3217280207" sldId="484"/>
            <ac:spMk id="35" creationId="{2B6645B5-0D3E-4C20-96F4-C8A54E326E61}"/>
          </ac:spMkLst>
        </pc:spChg>
        <pc:spChg chg="add mod">
          <ac:chgData name="Siniša ᵀᴴᴱ ᴼᴿᴵᴳᴵᴻᴬᴸ Wolfenstein" userId="215f646470bc261a" providerId="LiveId" clId="{B337BC4F-8DF7-4899-9594-FD1D2B81334B}" dt="2021-04-29T13:38:14.986" v="6272" actId="20577"/>
          <ac:spMkLst>
            <pc:docMk/>
            <pc:sldMk cId="3217280207" sldId="484"/>
            <ac:spMk id="36" creationId="{4F3273DE-C52F-4D54-9157-BABF327C4CAD}"/>
          </ac:spMkLst>
        </pc:spChg>
        <pc:spChg chg="add mod">
          <ac:chgData name="Siniša ᵀᴴᴱ ᴼᴿᴵᴳᴵᴻᴬᴸ Wolfenstein" userId="215f646470bc261a" providerId="LiveId" clId="{B337BC4F-8DF7-4899-9594-FD1D2B81334B}" dt="2021-04-29T13:38:32.819" v="6279" actId="20577"/>
          <ac:spMkLst>
            <pc:docMk/>
            <pc:sldMk cId="3217280207" sldId="484"/>
            <ac:spMk id="37" creationId="{487B9942-29E9-4AF1-9324-0C59D05F01DA}"/>
          </ac:spMkLst>
        </pc:spChg>
        <pc:spChg chg="add mod">
          <ac:chgData name="Siniša ᵀᴴᴱ ᴼᴿᴵᴳᴵᴻᴬᴸ Wolfenstein" userId="215f646470bc261a" providerId="LiveId" clId="{B337BC4F-8DF7-4899-9594-FD1D2B81334B}" dt="2021-04-29T13:38:46.891" v="6292" actId="20577"/>
          <ac:spMkLst>
            <pc:docMk/>
            <pc:sldMk cId="3217280207" sldId="484"/>
            <ac:spMk id="38" creationId="{6934A5B0-5A0D-457E-9584-3CEA914C66C3}"/>
          </ac:spMkLst>
        </pc:spChg>
        <pc:spChg chg="add mod">
          <ac:chgData name="Siniša ᵀᴴᴱ ᴼᴿᴵᴳᴵᴻᴬᴸ Wolfenstein" userId="215f646470bc261a" providerId="LiveId" clId="{B337BC4F-8DF7-4899-9594-FD1D2B81334B}" dt="2021-04-29T13:39:00.139" v="6302" actId="20577"/>
          <ac:spMkLst>
            <pc:docMk/>
            <pc:sldMk cId="3217280207" sldId="484"/>
            <ac:spMk id="39" creationId="{95263A3E-4BFE-4F5B-80A9-12CC0117439A}"/>
          </ac:spMkLst>
        </pc:spChg>
        <pc:spChg chg="add mod">
          <ac:chgData name="Siniša ᵀᴴᴱ ᴼᴿᴵᴳᴵᴻᴬᴸ Wolfenstein" userId="215f646470bc261a" providerId="LiveId" clId="{B337BC4F-8DF7-4899-9594-FD1D2B81334B}" dt="2021-04-29T13:39:13.607" v="6315" actId="20577"/>
          <ac:spMkLst>
            <pc:docMk/>
            <pc:sldMk cId="3217280207" sldId="484"/>
            <ac:spMk id="40" creationId="{3D6EA1C8-9765-4806-BE51-DAF36EA544F3}"/>
          </ac:spMkLst>
        </pc:spChg>
        <pc:picChg chg="mod">
          <ac:chgData name="Siniša ᵀᴴᴱ ᴼᴿᴵᴳᴵᴻᴬᴸ Wolfenstein" userId="215f646470bc261a" providerId="LiveId" clId="{B337BC4F-8DF7-4899-9594-FD1D2B81334B}" dt="2021-04-29T13:32:35.058" v="6053" actId="1036"/>
          <ac:picMkLst>
            <pc:docMk/>
            <pc:sldMk cId="3217280207" sldId="484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3:30:57.040" v="5964" actId="14826"/>
          <ac:picMkLst>
            <pc:docMk/>
            <pc:sldMk cId="3217280207" sldId="484"/>
            <ac:picMk id="4" creationId="{1B2619D9-4F98-4A11-8FFE-57C7EB1F529A}"/>
          </ac:picMkLst>
        </pc:picChg>
      </pc:sldChg>
      <pc:sldChg chg="delSp modSp add del delAnim modAnim">
        <pc:chgData name="Siniša ᵀᴴᴱ ᴼᴿᴵᴳᴵᴻᴬᴸ Wolfenstein" userId="215f646470bc261a" providerId="LiveId" clId="{B337BC4F-8DF7-4899-9594-FD1D2B81334B}" dt="2021-05-07T06:42:25.064" v="9339" actId="2696"/>
        <pc:sldMkLst>
          <pc:docMk/>
          <pc:sldMk cId="1981604653" sldId="485"/>
        </pc:sldMkLst>
        <pc:spChg chg="del">
          <ac:chgData name="Siniša ᵀᴴᴱ ᴼᴿᴵᴳᴵᴻᴬᴸ Wolfenstein" userId="215f646470bc261a" providerId="LiveId" clId="{B337BC4F-8DF7-4899-9594-FD1D2B81334B}" dt="2021-04-29T13:41:15.373" v="6323" actId="478"/>
          <ac:spMkLst>
            <pc:docMk/>
            <pc:sldMk cId="1981604653" sldId="485"/>
            <ac:spMk id="5" creationId="{8BAE718B-7DE6-464E-A18C-C756477F78D1}"/>
          </ac:spMkLst>
        </pc:spChg>
        <pc:spChg chg="mod">
          <ac:chgData name="Siniša ᵀᴴᴱ ᴼᴿᴵᴳᴵᴻᴬᴸ Wolfenstein" userId="215f646470bc261a" providerId="LiveId" clId="{B337BC4F-8DF7-4899-9594-FD1D2B81334B}" dt="2021-04-29T13:50:05.212" v="6529" actId="20577"/>
          <ac:spMkLst>
            <pc:docMk/>
            <pc:sldMk cId="1981604653" sldId="485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45:21.484" v="6375" actId="1076"/>
          <ac:picMkLst>
            <pc:docMk/>
            <pc:sldMk cId="1981604653" sldId="48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29T13:40:50.368" v="6319" actId="14826"/>
          <ac:picMkLst>
            <pc:docMk/>
            <pc:sldMk cId="1981604653" sldId="485"/>
            <ac:picMk id="4" creationId="{1B2619D9-4F98-4A11-8FFE-57C7EB1F529A}"/>
          </ac:picMkLst>
        </pc:picChg>
      </pc:sldChg>
      <pc:sldChg chg="delSp new add del">
        <pc:chgData name="Siniša ᵀᴴᴱ ᴼᴿᴵᴳᴵᴻᴬᴸ Wolfenstein" userId="215f646470bc261a" providerId="LiveId" clId="{B337BC4F-8DF7-4899-9594-FD1D2B81334B}" dt="2021-05-07T06:45:12.680" v="9351" actId="2696"/>
        <pc:sldMkLst>
          <pc:docMk/>
          <pc:sldMk cId="730595031" sldId="486"/>
        </pc:sldMkLst>
        <pc:spChg chg="del">
          <ac:chgData name="Siniša ᵀᴴᴱ ᴼᴿᴵᴳᴵᴻᴬᴸ Wolfenstein" userId="215f646470bc261a" providerId="LiveId" clId="{B337BC4F-8DF7-4899-9594-FD1D2B81334B}" dt="2021-05-05T08:33:45.953" v="6555" actId="478"/>
          <ac:spMkLst>
            <pc:docMk/>
            <pc:sldMk cId="730595031" sldId="486"/>
            <ac:spMk id="2" creationId="{6CAB31F6-07FA-49CD-BA4F-D4BD89F21BC2}"/>
          </ac:spMkLst>
        </pc:spChg>
        <pc:spChg chg="del">
          <ac:chgData name="Siniša ᵀᴴᴱ ᴼᴿᴵᴳᴵᴻᴬᴸ Wolfenstein" userId="215f646470bc261a" providerId="LiveId" clId="{B337BC4F-8DF7-4899-9594-FD1D2B81334B}" dt="2021-05-05T08:33:45.953" v="6555" actId="478"/>
          <ac:spMkLst>
            <pc:docMk/>
            <pc:sldMk cId="730595031" sldId="486"/>
            <ac:spMk id="3" creationId="{8E3B3CD5-723A-40CC-B834-FB51C48676FF}"/>
          </ac:spMkLst>
        </pc:spChg>
      </pc:sldChg>
      <pc:sldChg chg="addSp modSp add ord modAnim">
        <pc:chgData name="Siniša ᵀᴴᴱ ᴼᴿᴵᴳᴵᴻᴬᴸ Wolfenstein" userId="215f646470bc261a" providerId="LiveId" clId="{B337BC4F-8DF7-4899-9594-FD1D2B81334B}" dt="2021-05-05T10:46:55.699" v="7417"/>
        <pc:sldMkLst>
          <pc:docMk/>
          <pc:sldMk cId="373629008" sldId="487"/>
        </pc:sldMkLst>
        <pc:spChg chg="mod">
          <ac:chgData name="Siniša ᵀᴴᴱ ᴼᴿᴵᴳᴵᴻᴬᴸ Wolfenstein" userId="215f646470bc261a" providerId="LiveId" clId="{B337BC4F-8DF7-4899-9594-FD1D2B81334B}" dt="2021-05-05T10:42:26.509" v="7294" actId="20577"/>
          <ac:spMkLst>
            <pc:docMk/>
            <pc:sldMk cId="373629008" sldId="48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5-05T10:40:54.750" v="7196" actId="20577"/>
          <ac:spMkLst>
            <pc:docMk/>
            <pc:sldMk cId="373629008" sldId="48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B337BC4F-8DF7-4899-9594-FD1D2B81334B}" dt="2021-05-05T10:46:48.297" v="7416" actId="20577"/>
          <ac:spMkLst>
            <pc:docMk/>
            <pc:sldMk cId="373629008" sldId="487"/>
            <ac:spMk id="8" creationId="{535862AB-AEE1-48A9-BA3A-E929D3A20FE0}"/>
          </ac:spMkLst>
        </pc:spChg>
        <pc:picChg chg="mod">
          <ac:chgData name="Siniša ᵀᴴᴱ ᴼᴿᴵᴳᴵᴻᴬᴸ Wolfenstein" userId="215f646470bc261a" providerId="LiveId" clId="{B337BC4F-8DF7-4899-9594-FD1D2B81334B}" dt="2021-05-05T10:42:39.273" v="7295" actId="1076"/>
          <ac:picMkLst>
            <pc:docMk/>
            <pc:sldMk cId="373629008" sldId="48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5-05T10:40:46.474" v="7195" actId="14826"/>
          <ac:picMkLst>
            <pc:docMk/>
            <pc:sldMk cId="373629008" sldId="487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B337BC4F-8DF7-4899-9594-FD1D2B81334B}" dt="2021-05-05T10:54:23.093" v="7694" actId="20577"/>
        <pc:sldMkLst>
          <pc:docMk/>
          <pc:sldMk cId="2197513961" sldId="488"/>
        </pc:sldMkLst>
        <pc:spChg chg="mod">
          <ac:chgData name="Siniša ᵀᴴᴱ ᴼᴿᴵᴳᴵᴻᴬᴸ Wolfenstein" userId="215f646470bc261a" providerId="LiveId" clId="{B337BC4F-8DF7-4899-9594-FD1D2B81334B}" dt="2021-05-05T10:50:23.437" v="7487" actId="20577"/>
          <ac:spMkLst>
            <pc:docMk/>
            <pc:sldMk cId="2197513961" sldId="488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B337BC4F-8DF7-4899-9594-FD1D2B81334B}" dt="2021-05-05T10:51:19.625" v="7493" actId="1076"/>
          <ac:spMkLst>
            <pc:docMk/>
            <pc:sldMk cId="2197513961" sldId="488"/>
            <ac:spMk id="8" creationId="{C39DC591-D6D6-4FE9-BA8D-9F75C700DA66}"/>
          </ac:spMkLst>
        </pc:spChg>
        <pc:spChg chg="del">
          <ac:chgData name="Siniša ᵀᴴᴱ ᴼᴿᴵᴳᴵᴻᴬᴸ Wolfenstein" userId="215f646470bc261a" providerId="LiveId" clId="{B337BC4F-8DF7-4899-9594-FD1D2B81334B}" dt="2021-05-05T10:49:52.712" v="7421" actId="478"/>
          <ac:spMkLst>
            <pc:docMk/>
            <pc:sldMk cId="2197513961" sldId="488"/>
            <ac:spMk id="9" creationId="{C320CF07-363D-4382-8C33-99CA38FCAE67}"/>
          </ac:spMkLst>
        </pc:spChg>
        <pc:spChg chg="del">
          <ac:chgData name="Siniša ᵀᴴᴱ ᴼᴿᴵᴳᴵᴻᴬᴸ Wolfenstein" userId="215f646470bc261a" providerId="LiveId" clId="{B337BC4F-8DF7-4899-9594-FD1D2B81334B}" dt="2021-05-05T10:49:52.712" v="7421" actId="478"/>
          <ac:spMkLst>
            <pc:docMk/>
            <pc:sldMk cId="2197513961" sldId="488"/>
            <ac:spMk id="10" creationId="{8C813CAA-E21D-4074-B4C3-5E09C27283D2}"/>
          </ac:spMkLst>
        </pc:spChg>
        <pc:spChg chg="del">
          <ac:chgData name="Siniša ᵀᴴᴱ ᴼᴿᴵᴳᴵᴻᴬᴸ Wolfenstein" userId="215f646470bc261a" providerId="LiveId" clId="{B337BC4F-8DF7-4899-9594-FD1D2B81334B}" dt="2021-05-05T10:49:52.712" v="7421" actId="478"/>
          <ac:spMkLst>
            <pc:docMk/>
            <pc:sldMk cId="2197513961" sldId="488"/>
            <ac:spMk id="11" creationId="{30EB0CF4-EFF3-4A45-BC39-C24F956ABD16}"/>
          </ac:spMkLst>
        </pc:spChg>
        <pc:spChg chg="add mod">
          <ac:chgData name="Siniša ᵀᴴᴱ ᴼᴿᴵᴳᴵᴻᴬᴸ Wolfenstein" userId="215f646470bc261a" providerId="LiveId" clId="{B337BC4F-8DF7-4899-9594-FD1D2B81334B}" dt="2021-05-05T10:51:31.029" v="7496" actId="20577"/>
          <ac:spMkLst>
            <pc:docMk/>
            <pc:sldMk cId="2197513961" sldId="488"/>
            <ac:spMk id="12" creationId="{4CEC511B-A426-44F5-96F8-CAB791BE09D3}"/>
          </ac:spMkLst>
        </pc:spChg>
        <pc:spChg chg="add mod">
          <ac:chgData name="Siniša ᵀᴴᴱ ᴼᴿᴵᴳᴵᴻᴬᴸ Wolfenstein" userId="215f646470bc261a" providerId="LiveId" clId="{B337BC4F-8DF7-4899-9594-FD1D2B81334B}" dt="2021-05-05T10:51:47.854" v="7499" actId="1076"/>
          <ac:spMkLst>
            <pc:docMk/>
            <pc:sldMk cId="2197513961" sldId="488"/>
            <ac:spMk id="13" creationId="{6EEF3708-40F7-443B-9989-9FE0E8E35D14}"/>
          </ac:spMkLst>
        </pc:spChg>
        <pc:spChg chg="add mod">
          <ac:chgData name="Siniša ᵀᴴᴱ ᴼᴿᴵᴳᴵᴻᴬᴸ Wolfenstein" userId="215f646470bc261a" providerId="LiveId" clId="{B337BC4F-8DF7-4899-9594-FD1D2B81334B}" dt="2021-05-05T10:51:57.719" v="7502" actId="1076"/>
          <ac:spMkLst>
            <pc:docMk/>
            <pc:sldMk cId="2197513961" sldId="488"/>
            <ac:spMk id="14" creationId="{00B3305F-D0DF-4E03-A88C-D3A09BD9443D}"/>
          </ac:spMkLst>
        </pc:spChg>
        <pc:spChg chg="add mod">
          <ac:chgData name="Siniša ᵀᴴᴱ ᴼᴿᴵᴳᴵᴻᴬᴸ Wolfenstein" userId="215f646470bc261a" providerId="LiveId" clId="{B337BC4F-8DF7-4899-9594-FD1D2B81334B}" dt="2021-05-05T10:52:08.922" v="7505" actId="1076"/>
          <ac:spMkLst>
            <pc:docMk/>
            <pc:sldMk cId="2197513961" sldId="488"/>
            <ac:spMk id="15" creationId="{8A66BC00-3E5D-42A5-B7AC-747E9B6888D0}"/>
          </ac:spMkLst>
        </pc:spChg>
        <pc:spChg chg="add mod">
          <ac:chgData name="Siniša ᵀᴴᴱ ᴼᴿᴵᴳᴵᴻᴬᴸ Wolfenstein" userId="215f646470bc261a" providerId="LiveId" clId="{B337BC4F-8DF7-4899-9594-FD1D2B81334B}" dt="2021-05-05T10:52:38.767" v="7519" actId="1036"/>
          <ac:spMkLst>
            <pc:docMk/>
            <pc:sldMk cId="2197513961" sldId="488"/>
            <ac:spMk id="16" creationId="{22E66886-0BA2-4A6B-A110-73BA57736185}"/>
          </ac:spMkLst>
        </pc:spChg>
        <pc:spChg chg="add mod">
          <ac:chgData name="Siniša ᵀᴴᴱ ᴼᴿᴵᴳᴵᴻᴬᴸ Wolfenstein" userId="215f646470bc261a" providerId="LiveId" clId="{B337BC4F-8DF7-4899-9594-FD1D2B81334B}" dt="2021-05-05T10:54:23.093" v="7694" actId="20577"/>
          <ac:spMkLst>
            <pc:docMk/>
            <pc:sldMk cId="2197513961" sldId="488"/>
            <ac:spMk id="17" creationId="{08D36740-60CE-4200-9777-86EC6349CC4B}"/>
          </ac:spMkLst>
        </pc:spChg>
        <pc:picChg chg="mod">
          <ac:chgData name="Siniša ᵀᴴᴱ ᴼᴿᴵᴳᴵᴻᴬᴸ Wolfenstein" userId="215f646470bc261a" providerId="LiveId" clId="{B337BC4F-8DF7-4899-9594-FD1D2B81334B}" dt="2021-05-05T10:50:37.574" v="7490" actId="14100"/>
          <ac:picMkLst>
            <pc:docMk/>
            <pc:sldMk cId="2197513961" sldId="488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B337BC4F-8DF7-4899-9594-FD1D2B81334B}" dt="2021-05-05T10:53:17.385" v="7527" actId="1076"/>
          <ac:picMkLst>
            <pc:docMk/>
            <pc:sldMk cId="2197513961" sldId="488"/>
            <ac:picMk id="3" creationId="{34FB8CED-11BD-4AF7-8366-C11B853AF706}"/>
          </ac:picMkLst>
        </pc:picChg>
        <pc:picChg chg="mod">
          <ac:chgData name="Siniša ᵀᴴᴱ ᴼᴿᴵᴳᴵᴻᴬᴸ Wolfenstein" userId="215f646470bc261a" providerId="LiveId" clId="{B337BC4F-8DF7-4899-9594-FD1D2B81334B}" dt="2021-05-05T10:50:31.599" v="7488" actId="14826"/>
          <ac:picMkLst>
            <pc:docMk/>
            <pc:sldMk cId="2197513961" sldId="488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B337BC4F-8DF7-4899-9594-FD1D2B81334B}" dt="2021-05-07T06:40:50.184" v="9195" actId="20577"/>
        <pc:sldMkLst>
          <pc:docMk/>
          <pc:sldMk cId="1300578739" sldId="489"/>
        </pc:sldMkLst>
        <pc:spChg chg="mod">
          <ac:chgData name="Siniša ᵀᴴᴱ ᴼᴿᴵᴳᴵᴻᴬᴸ Wolfenstein" userId="215f646470bc261a" providerId="LiveId" clId="{B337BC4F-8DF7-4899-9594-FD1D2B81334B}" dt="2021-05-07T06:40:50.184" v="9195" actId="20577"/>
          <ac:spMkLst>
            <pc:docMk/>
            <pc:sldMk cId="1300578739" sldId="48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5-06T07:40:47.001" v="8166" actId="20577"/>
          <ac:spMkLst>
            <pc:docMk/>
            <pc:sldMk cId="1300578739" sldId="489"/>
            <ac:spMk id="7" creationId="{0256D9EB-C20B-45FA-9F3D-124012366C9E}"/>
          </ac:spMkLst>
        </pc:spChg>
        <pc:picChg chg="mod ord">
          <ac:chgData name="Siniša ᵀᴴᴱ ᴼᴿᴵᴳᴵᴻᴬᴸ Wolfenstein" userId="215f646470bc261a" providerId="LiveId" clId="{B337BC4F-8DF7-4899-9594-FD1D2B81334B}" dt="2021-05-06T07:44:03.687" v="8265" actId="166"/>
          <ac:picMkLst>
            <pc:docMk/>
            <pc:sldMk cId="1300578739" sldId="489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B337BC4F-8DF7-4899-9594-FD1D2B81334B}" dt="2021-05-06T07:43:18.731" v="8259" actId="1076"/>
          <ac:picMkLst>
            <pc:docMk/>
            <pc:sldMk cId="1300578739" sldId="489"/>
            <ac:picMk id="3" creationId="{1A042AED-CBEA-43CB-96C7-2BAA45E4F051}"/>
          </ac:picMkLst>
        </pc:picChg>
        <pc:picChg chg="mod">
          <ac:chgData name="Siniša ᵀᴴᴱ ᴼᴿᴵᴳᴵᴻᴬᴸ Wolfenstein" userId="215f646470bc261a" providerId="LiveId" clId="{B337BC4F-8DF7-4899-9594-FD1D2B81334B}" dt="2021-05-06T07:41:01.865" v="8167" actId="14826"/>
          <ac:picMkLst>
            <pc:docMk/>
            <pc:sldMk cId="1300578739" sldId="48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B337BC4F-8DF7-4899-9594-FD1D2B81334B}" dt="2021-05-06T07:46:28.775" v="8284" actId="1035"/>
          <ac:picMkLst>
            <pc:docMk/>
            <pc:sldMk cId="1300578739" sldId="489"/>
            <ac:picMk id="8" creationId="{0537E31C-2465-4406-A988-F1BA1D483BD4}"/>
          </ac:picMkLst>
        </pc:picChg>
        <pc:picChg chg="add mod">
          <ac:chgData name="Siniša ᵀᴴᴱ ᴼᴿᴵᴳᴵᴻᴬᴸ Wolfenstein" userId="215f646470bc261a" providerId="LiveId" clId="{B337BC4F-8DF7-4899-9594-FD1D2B81334B}" dt="2021-05-06T07:46:38.407" v="8287" actId="14100"/>
          <ac:picMkLst>
            <pc:docMk/>
            <pc:sldMk cId="1300578739" sldId="489"/>
            <ac:picMk id="9" creationId="{0E28F6DF-A11F-4557-90C0-40E1A4B7DAA3}"/>
          </ac:picMkLst>
        </pc:picChg>
        <pc:picChg chg="add mod">
          <ac:chgData name="Siniša ᵀᴴᴱ ᴼᴿᴵᴳᴵᴻᴬᴸ Wolfenstein" userId="215f646470bc261a" providerId="LiveId" clId="{B337BC4F-8DF7-4899-9594-FD1D2B81334B}" dt="2021-05-06T07:46:50.720" v="8294" actId="1038"/>
          <ac:picMkLst>
            <pc:docMk/>
            <pc:sldMk cId="1300578739" sldId="489"/>
            <ac:picMk id="10" creationId="{4DB7BD56-BAB1-47C2-8A86-62C45C9196C9}"/>
          </ac:picMkLst>
        </pc:picChg>
        <pc:picChg chg="add mod">
          <ac:chgData name="Siniša ᵀᴴᴱ ᴼᴿᴵᴳᴵᴻᴬᴸ Wolfenstein" userId="215f646470bc261a" providerId="LiveId" clId="{B337BC4F-8DF7-4899-9594-FD1D2B81334B}" dt="2021-05-06T07:47:06.129" v="8297" actId="14100"/>
          <ac:picMkLst>
            <pc:docMk/>
            <pc:sldMk cId="1300578739" sldId="489"/>
            <ac:picMk id="11" creationId="{5D7CDE4E-9F68-470D-8943-D28C24B22E1A}"/>
          </ac:picMkLst>
        </pc:picChg>
        <pc:picChg chg="add mod">
          <ac:chgData name="Siniša ᵀᴴᴱ ᴼᴿᴵᴳᴵᴻᴬᴸ Wolfenstein" userId="215f646470bc261a" providerId="LiveId" clId="{B337BC4F-8DF7-4899-9594-FD1D2B81334B}" dt="2021-05-06T07:47:22.961" v="8299" actId="1076"/>
          <ac:picMkLst>
            <pc:docMk/>
            <pc:sldMk cId="1300578739" sldId="489"/>
            <ac:picMk id="12" creationId="{63AC41A4-2107-442D-A4AE-569AE1C231A6}"/>
          </ac:picMkLst>
        </pc:picChg>
        <pc:picChg chg="add mod">
          <ac:chgData name="Siniša ᵀᴴᴱ ᴼᴿᴵᴳᴵᴻᴬᴸ Wolfenstein" userId="215f646470bc261a" providerId="LiveId" clId="{B337BC4F-8DF7-4899-9594-FD1D2B81334B}" dt="2021-05-06T07:47:32.745" v="8303" actId="14100"/>
          <ac:picMkLst>
            <pc:docMk/>
            <pc:sldMk cId="1300578739" sldId="489"/>
            <ac:picMk id="13" creationId="{3220C2BF-C700-4655-812C-94DAED6269DF}"/>
          </ac:picMkLst>
        </pc:picChg>
        <pc:picChg chg="add mod">
          <ac:chgData name="Siniša ᵀᴴᴱ ᴼᴿᴵᴳᴵᴻᴬᴸ Wolfenstein" userId="215f646470bc261a" providerId="LiveId" clId="{B337BC4F-8DF7-4899-9594-FD1D2B81334B}" dt="2021-05-06T07:47:39.809" v="8306" actId="14100"/>
          <ac:picMkLst>
            <pc:docMk/>
            <pc:sldMk cId="1300578739" sldId="489"/>
            <ac:picMk id="14" creationId="{74F09D89-DA78-45FD-8E3A-2AA4CCC155C8}"/>
          </ac:picMkLst>
        </pc:picChg>
        <pc:picChg chg="add mod">
          <ac:chgData name="Siniša ᵀᴴᴱ ᴼᴿᴵᴳᴵᴻᴬᴸ Wolfenstein" userId="215f646470bc261a" providerId="LiveId" clId="{B337BC4F-8DF7-4899-9594-FD1D2B81334B}" dt="2021-05-06T07:46:09.473" v="8279" actId="196"/>
          <ac:picMkLst>
            <pc:docMk/>
            <pc:sldMk cId="1300578739" sldId="489"/>
            <ac:picMk id="1026" creationId="{CA03B856-853C-4BDF-84B5-63EEC4B9A2DA}"/>
          </ac:picMkLst>
        </pc:picChg>
      </pc:sldChg>
      <pc:sldChg chg="modSp add ord modAnim">
        <pc:chgData name="Siniša ᵀᴴᴱ ᴼᴿᴵᴳᴵᴻᴬᴸ Wolfenstein" userId="215f646470bc261a" providerId="LiveId" clId="{B337BC4F-8DF7-4899-9594-FD1D2B81334B}" dt="2021-05-06T07:53:32.897" v="8843"/>
        <pc:sldMkLst>
          <pc:docMk/>
          <pc:sldMk cId="1334189103" sldId="490"/>
        </pc:sldMkLst>
        <pc:spChg chg="mod">
          <ac:chgData name="Siniša ᵀᴴᴱ ᴼᴿᴵᴳᴵᴻᴬᴸ Wolfenstein" userId="215f646470bc261a" providerId="LiveId" clId="{B337BC4F-8DF7-4899-9594-FD1D2B81334B}" dt="2021-05-06T07:53:15.064" v="8809" actId="1036"/>
          <ac:spMkLst>
            <pc:docMk/>
            <pc:sldMk cId="1334189103" sldId="490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5-06T07:53:29.920" v="8842" actId="1076"/>
          <ac:picMkLst>
            <pc:docMk/>
            <pc:sldMk cId="1334189103" sldId="490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5-06T07:50:01.760" v="8319" actId="1076"/>
          <ac:picMkLst>
            <pc:docMk/>
            <pc:sldMk cId="1334189103" sldId="490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B337BC4F-8DF7-4899-9594-FD1D2B81334B}" dt="2021-05-07T06:36:08.836" v="9020" actId="14100"/>
        <pc:sldMkLst>
          <pc:docMk/>
          <pc:sldMk cId="2318490596" sldId="491"/>
        </pc:sldMkLst>
        <pc:spChg chg="mod">
          <ac:chgData name="Siniša ᵀᴴᴱ ᴼᴿᴵᴳᴵᴻᴬᴸ Wolfenstein" userId="215f646470bc261a" providerId="LiveId" clId="{B337BC4F-8DF7-4899-9594-FD1D2B81334B}" dt="2021-05-07T06:36:08.836" v="9020" actId="14100"/>
          <ac:spMkLst>
            <pc:docMk/>
            <pc:sldMk cId="2318490596" sldId="491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5-07T06:33:27.475" v="8850" actId="1076"/>
          <ac:picMkLst>
            <pc:docMk/>
            <pc:sldMk cId="2318490596" sldId="491"/>
            <ac:picMk id="3" creationId="{827941F6-3050-41A2-8779-DC0892E81E0B}"/>
          </ac:picMkLst>
        </pc:picChg>
      </pc:sldChg>
      <pc:sldChg chg="addSp delSp modSp add ord delAnim modAnim">
        <pc:chgData name="Siniša ᵀᴴᴱ ᴼᴿᴵᴳᴵᴻᴬᴸ Wolfenstein" userId="215f646470bc261a" providerId="LiveId" clId="{B337BC4F-8DF7-4899-9594-FD1D2B81334B}" dt="2021-05-07T06:45:06.666" v="9348" actId="478"/>
        <pc:sldMkLst>
          <pc:docMk/>
          <pc:sldMk cId="1171474929" sldId="492"/>
        </pc:sldMkLst>
        <pc:spChg chg="mod">
          <ac:chgData name="Siniša ᵀᴴᴱ ᴼᴿᴵᴳᴵᴻᴬᴸ Wolfenstein" userId="215f646470bc261a" providerId="LiveId" clId="{B337BC4F-8DF7-4899-9594-FD1D2B81334B}" dt="2021-05-07T06:38:36.266" v="9141" actId="14100"/>
          <ac:spMkLst>
            <pc:docMk/>
            <pc:sldMk cId="1171474929" sldId="49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337BC4F-8DF7-4899-9594-FD1D2B81334B}" dt="2021-05-07T06:37:47.549" v="9071" actId="478"/>
          <ac:spMkLst>
            <pc:docMk/>
            <pc:sldMk cId="1171474929" sldId="492"/>
            <ac:spMk id="9" creationId="{943AD0DF-F447-4A46-8853-4C82B4A12884}"/>
          </ac:spMkLst>
        </pc:spChg>
        <pc:spChg chg="del">
          <ac:chgData name="Siniša ᵀᴴᴱ ᴼᴿᴵᴳᴵᴻᴬᴸ Wolfenstein" userId="215f646470bc261a" providerId="LiveId" clId="{B337BC4F-8DF7-4899-9594-FD1D2B81334B}" dt="2021-05-07T06:37:49.522" v="9072" actId="478"/>
          <ac:spMkLst>
            <pc:docMk/>
            <pc:sldMk cId="1171474929" sldId="492"/>
            <ac:spMk id="10" creationId="{C4A41157-8076-40C4-ADE4-13F87C78805B}"/>
          </ac:spMkLst>
        </pc:spChg>
        <pc:spChg chg="del">
          <ac:chgData name="Siniša ᵀᴴᴱ ᴼᴿᴵᴳᴵᴻᴬᴸ Wolfenstein" userId="215f646470bc261a" providerId="LiveId" clId="{B337BC4F-8DF7-4899-9594-FD1D2B81334B}" dt="2021-05-07T06:37:50.909" v="9073" actId="478"/>
          <ac:spMkLst>
            <pc:docMk/>
            <pc:sldMk cId="1171474929" sldId="492"/>
            <ac:spMk id="11" creationId="{515942AC-3DF9-45F7-8703-F1E4F655C003}"/>
          </ac:spMkLst>
        </pc:spChg>
        <pc:spChg chg="del">
          <ac:chgData name="Siniša ᵀᴴᴱ ᴼᴿᴵᴳᴵᴻᴬᴸ Wolfenstein" userId="215f646470bc261a" providerId="LiveId" clId="{B337BC4F-8DF7-4899-9594-FD1D2B81334B}" dt="2021-05-07T06:37:54.276" v="9074" actId="478"/>
          <ac:spMkLst>
            <pc:docMk/>
            <pc:sldMk cId="1171474929" sldId="492"/>
            <ac:spMk id="12" creationId="{EE87B456-1397-43DC-89FD-7F6B49CF5224}"/>
          </ac:spMkLst>
        </pc:spChg>
        <pc:spChg chg="del">
          <ac:chgData name="Siniša ᵀᴴᴱ ᴼᴿᴵᴳᴵᴻᴬᴸ Wolfenstein" userId="215f646470bc261a" providerId="LiveId" clId="{B337BC4F-8DF7-4899-9594-FD1D2B81334B}" dt="2021-05-07T06:38:01.325" v="9076" actId="478"/>
          <ac:spMkLst>
            <pc:docMk/>
            <pc:sldMk cId="1171474929" sldId="492"/>
            <ac:spMk id="13" creationId="{A1D19752-270A-4EF4-AEFD-1D6CBD4BBB9A}"/>
          </ac:spMkLst>
        </pc:spChg>
        <pc:spChg chg="add del mod">
          <ac:chgData name="Siniša ᵀᴴᴱ ᴼᴿᴵᴳᴵᴻᴬᴸ Wolfenstein" userId="215f646470bc261a" providerId="LiveId" clId="{B337BC4F-8DF7-4899-9594-FD1D2B81334B}" dt="2021-05-07T06:45:04.410" v="9347" actId="478"/>
          <ac:spMkLst>
            <pc:docMk/>
            <pc:sldMk cId="1171474929" sldId="492"/>
            <ac:spMk id="14" creationId="{0CB95720-9234-49FF-8464-0AB8D576E966}"/>
          </ac:spMkLst>
        </pc:spChg>
        <pc:spChg chg="add del mod">
          <ac:chgData name="Siniša ᵀᴴᴱ ᴼᴿᴵᴳᴵᴻᴬᴸ Wolfenstein" userId="215f646470bc261a" providerId="LiveId" clId="{B337BC4F-8DF7-4899-9594-FD1D2B81334B}" dt="2021-05-07T06:45:06.666" v="9348" actId="478"/>
          <ac:spMkLst>
            <pc:docMk/>
            <pc:sldMk cId="1171474929" sldId="492"/>
            <ac:spMk id="15" creationId="{37AB3C4E-9DF9-4B97-B36F-D2DE4ACD7F5F}"/>
          </ac:spMkLst>
        </pc:spChg>
        <pc:spChg chg="del mod">
          <ac:chgData name="Siniša ᵀᴴᴱ ᴼᴿᴵᴳᴵᴻᴬᴸ Wolfenstein" userId="215f646470bc261a" providerId="LiveId" clId="{B337BC4F-8DF7-4899-9594-FD1D2B81334B}" dt="2021-05-07T06:45:02.662" v="9346" actId="478"/>
          <ac:spMkLst>
            <pc:docMk/>
            <pc:sldMk cId="1171474929" sldId="492"/>
            <ac:spMk id="17" creationId="{E42DBB35-A56B-4F7C-A8F5-E42B63AEBEB7}"/>
          </ac:spMkLst>
        </pc:spChg>
        <pc:spChg chg="del">
          <ac:chgData name="Siniša ᵀᴴᴱ ᴼᴿᴵᴳᴵᴻᴬᴸ Wolfenstein" userId="215f646470bc261a" providerId="LiveId" clId="{B337BC4F-8DF7-4899-9594-FD1D2B81334B}" dt="2021-05-07T06:37:43.081" v="9069" actId="478"/>
          <ac:spMkLst>
            <pc:docMk/>
            <pc:sldMk cId="1171474929" sldId="492"/>
            <ac:spMk id="26" creationId="{64327099-D1E4-4C3B-9D6F-C95603D5C67D}"/>
          </ac:spMkLst>
        </pc:spChg>
        <pc:spChg chg="del">
          <ac:chgData name="Siniša ᵀᴴᴱ ᴼᴿᴵᴳᴵᴻᴬᴸ Wolfenstein" userId="215f646470bc261a" providerId="LiveId" clId="{B337BC4F-8DF7-4899-9594-FD1D2B81334B}" dt="2021-05-07T06:37:45.984" v="9070" actId="478"/>
          <ac:spMkLst>
            <pc:docMk/>
            <pc:sldMk cId="1171474929" sldId="492"/>
            <ac:spMk id="27" creationId="{307EDDB2-BB92-4B86-9001-775C6BD6BE97}"/>
          </ac:spMkLst>
        </pc:spChg>
        <pc:picChg chg="mod">
          <ac:chgData name="Siniša ᵀᴴᴱ ᴼᴿᴵᴳᴵᴻᴬᴸ Wolfenstein" userId="215f646470bc261a" providerId="LiveId" clId="{B337BC4F-8DF7-4899-9594-FD1D2B81334B}" dt="2021-05-07T06:38:27.613" v="9139" actId="1036"/>
          <ac:picMkLst>
            <pc:docMk/>
            <pc:sldMk cId="1171474929" sldId="492"/>
            <ac:picMk id="2" creationId="{79AB126F-5218-4223-8FB3-6BD5D18FF2B3}"/>
          </ac:picMkLst>
        </pc:picChg>
      </pc:sldChg>
      <pc:sldChg chg="addSp delSp modSp add ord addAnim delAnim modAnim">
        <pc:chgData name="Siniša ᵀᴴᴱ ᴼᴿᴵᴳᴵᴻᴬᴸ Wolfenstein" userId="215f646470bc261a" providerId="LiveId" clId="{B337BC4F-8DF7-4899-9594-FD1D2B81334B}" dt="2021-05-07T06:45:09.391" v="9349"/>
        <pc:sldMkLst>
          <pc:docMk/>
          <pc:sldMk cId="1965307954" sldId="493"/>
        </pc:sldMkLst>
        <pc:spChg chg="mod">
          <ac:chgData name="Siniša ᵀᴴᴱ ᴼᴿᴵᴳᴵᴻᴬᴸ Wolfenstein" userId="215f646470bc261a" providerId="LiveId" clId="{B337BC4F-8DF7-4899-9594-FD1D2B81334B}" dt="2021-05-07T06:41:45.985" v="9325" actId="20577"/>
          <ac:spMkLst>
            <pc:docMk/>
            <pc:sldMk cId="1965307954" sldId="49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5-07T06:40:20.997" v="9178" actId="20577"/>
          <ac:spMkLst>
            <pc:docMk/>
            <pc:sldMk cId="1965307954" sldId="493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B337BC4F-8DF7-4899-9594-FD1D2B81334B}" dt="2021-05-07T06:42:48.621" v="9344" actId="20577"/>
          <ac:spMkLst>
            <pc:docMk/>
            <pc:sldMk cId="1965307954" sldId="493"/>
            <ac:spMk id="15" creationId="{7142D604-97F8-4F38-994B-797E80C44EEC}"/>
          </ac:spMkLst>
        </pc:spChg>
        <pc:picChg chg="add del mod">
          <ac:chgData name="Siniša ᵀᴴᴱ ᴼᴿᴵᴳᴵᴻᴬᴸ Wolfenstein" userId="215f646470bc261a" providerId="LiveId" clId="{B337BC4F-8DF7-4899-9594-FD1D2B81334B}" dt="2021-05-07T06:42:10.403" v="9329" actId="1035"/>
          <ac:picMkLst>
            <pc:docMk/>
            <pc:sldMk cId="1965307954" sldId="493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B337BC4F-8DF7-4899-9594-FD1D2B81334B}" dt="2021-05-07T06:40:26.578" v="9179" actId="478"/>
          <ac:picMkLst>
            <pc:docMk/>
            <pc:sldMk cId="1965307954" sldId="493"/>
            <ac:picMk id="3" creationId="{1A042AED-CBEA-43CB-96C7-2BAA45E4F051}"/>
          </ac:picMkLst>
        </pc:picChg>
        <pc:picChg chg="mod">
          <ac:chgData name="Siniša ᵀᴴᴱ ᴼᴿᴵᴳᴵᴻᴬᴸ Wolfenstein" userId="215f646470bc261a" providerId="LiveId" clId="{B337BC4F-8DF7-4899-9594-FD1D2B81334B}" dt="2021-05-07T06:40:39.785" v="9192" actId="1076"/>
          <ac:picMkLst>
            <pc:docMk/>
            <pc:sldMk cId="1965307954" sldId="493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B337BC4F-8DF7-4899-9594-FD1D2B81334B}" dt="2021-05-07T06:40:28.551" v="9181" actId="478"/>
          <ac:picMkLst>
            <pc:docMk/>
            <pc:sldMk cId="1965307954" sldId="493"/>
            <ac:picMk id="8" creationId="{0537E31C-2465-4406-A988-F1BA1D483BD4}"/>
          </ac:picMkLst>
        </pc:picChg>
        <pc:picChg chg="del">
          <ac:chgData name="Siniša ᵀᴴᴱ ᴼᴿᴵᴳᴵᴻᴬᴸ Wolfenstein" userId="215f646470bc261a" providerId="LiveId" clId="{B337BC4F-8DF7-4899-9594-FD1D2B81334B}" dt="2021-05-07T06:40:30.301" v="9184" actId="478"/>
          <ac:picMkLst>
            <pc:docMk/>
            <pc:sldMk cId="1965307954" sldId="493"/>
            <ac:picMk id="9" creationId="{0E28F6DF-A11F-4557-90C0-40E1A4B7DAA3}"/>
          </ac:picMkLst>
        </pc:picChg>
        <pc:picChg chg="del">
          <ac:chgData name="Siniša ᵀᴴᴱ ᴼᴿᴵᴳᴵᴻᴬᴸ Wolfenstein" userId="215f646470bc261a" providerId="LiveId" clId="{B337BC4F-8DF7-4899-9594-FD1D2B81334B}" dt="2021-05-07T06:40:29.098" v="9182" actId="478"/>
          <ac:picMkLst>
            <pc:docMk/>
            <pc:sldMk cId="1965307954" sldId="493"/>
            <ac:picMk id="10" creationId="{4DB7BD56-BAB1-47C2-8A86-62C45C9196C9}"/>
          </ac:picMkLst>
        </pc:picChg>
        <pc:picChg chg="del">
          <ac:chgData name="Siniša ᵀᴴᴱ ᴼᴿᴵᴳᴵᴻᴬᴸ Wolfenstein" userId="215f646470bc261a" providerId="LiveId" clId="{B337BC4F-8DF7-4899-9594-FD1D2B81334B}" dt="2021-05-07T06:40:29.830" v="9183" actId="478"/>
          <ac:picMkLst>
            <pc:docMk/>
            <pc:sldMk cId="1965307954" sldId="493"/>
            <ac:picMk id="11" creationId="{5D7CDE4E-9F68-470D-8943-D28C24B22E1A}"/>
          </ac:picMkLst>
        </pc:picChg>
        <pc:picChg chg="del">
          <ac:chgData name="Siniša ᵀᴴᴱ ᴼᴿᴵᴳᴵᴻᴬᴸ Wolfenstein" userId="215f646470bc261a" providerId="LiveId" clId="{B337BC4F-8DF7-4899-9594-FD1D2B81334B}" dt="2021-05-07T06:40:33.593" v="9187" actId="478"/>
          <ac:picMkLst>
            <pc:docMk/>
            <pc:sldMk cId="1965307954" sldId="493"/>
            <ac:picMk id="12" creationId="{63AC41A4-2107-442D-A4AE-569AE1C231A6}"/>
          </ac:picMkLst>
        </pc:picChg>
        <pc:picChg chg="del">
          <ac:chgData name="Siniša ᵀᴴᴱ ᴼᴿᴵᴳᴵᴻᴬᴸ Wolfenstein" userId="215f646470bc261a" providerId="LiveId" clId="{B337BC4F-8DF7-4899-9594-FD1D2B81334B}" dt="2021-05-07T06:40:36.544" v="9190" actId="478"/>
          <ac:picMkLst>
            <pc:docMk/>
            <pc:sldMk cId="1965307954" sldId="493"/>
            <ac:picMk id="13" creationId="{3220C2BF-C700-4655-812C-94DAED6269DF}"/>
          </ac:picMkLst>
        </pc:picChg>
        <pc:picChg chg="del">
          <ac:chgData name="Siniša ᵀᴴᴱ ᴼᴿᴵᴳᴵᴻᴬᴸ Wolfenstein" userId="215f646470bc261a" providerId="LiveId" clId="{B337BC4F-8DF7-4899-9594-FD1D2B81334B}" dt="2021-05-07T06:40:37.230" v="9191" actId="478"/>
          <ac:picMkLst>
            <pc:docMk/>
            <pc:sldMk cId="1965307954" sldId="493"/>
            <ac:picMk id="14" creationId="{74F09D89-DA78-45FD-8E3A-2AA4CCC155C8}"/>
          </ac:picMkLst>
        </pc:picChg>
        <pc:picChg chg="del">
          <ac:chgData name="Siniša ᵀᴴᴱ ᴼᴿᴵᴳᴵᴻᴬᴸ Wolfenstein" userId="215f646470bc261a" providerId="LiveId" clId="{B337BC4F-8DF7-4899-9594-FD1D2B81334B}" dt="2021-05-07T06:40:27.713" v="9180" actId="478"/>
          <ac:picMkLst>
            <pc:docMk/>
            <pc:sldMk cId="1965307954" sldId="493"/>
            <ac:picMk id="1026" creationId="{CA03B856-853C-4BDF-84B5-63EEC4B9A2DA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">
        <pc:chgData name="Siniša ᵀᴴᴱ ᴼᴿᴵᴳᴵᴻᴬᴸ Wolfenstein" userId="215f646470bc261a" providerId="LiveId" clId="{02FC7EFA-2E7F-4788-AACD-E0736368D5A1}" dt="2021-03-26T09:15:14.596" v="80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02FC7EFA-2E7F-4788-AACD-E0736368D5A1}" dt="2021-03-26T09:14:46.666" v="804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12:47.491" v="63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02FC7EFA-2E7F-4788-AACD-E0736368D5A1}" dt="2021-03-26T09:13:35.901" v="63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09:12:44.622" v="63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02FC7EFA-2E7F-4788-AACD-E0736368D5A1}" dt="2021-03-26T16:16:23.363" v="210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02FC7EFA-2E7F-4788-AACD-E0736368D5A1}" dt="2021-03-26T16:16:23.363" v="210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64/368/137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162c8d9c-9b21-4b38-a6b1-8e57731897c3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64/406/708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5" Type="http://schemas.openxmlformats.org/officeDocument/2006/relationships/hyperlink" Target="https://www.e-sfera.hr/dodatni-digitalni-sadrzaji/162c8d9c-9b21-4b38-a6b1-8e57731897c3/assets/audio/30_u7__l5_sam_s_travelling_experiences_1.mp3" TargetMode="Externa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Which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way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go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Cheap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and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cheerful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02389" cy="682551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368" y="652089"/>
            <a:ext cx="5521331" cy="55213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6714697" y="1282890"/>
            <a:ext cx="5477303" cy="5981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other free time activities might</a:t>
            </a:r>
            <a:r>
              <a:rPr lang="hr-HR" sz="2000" b="1" dirty="0"/>
              <a:t> </a:t>
            </a:r>
            <a:r>
              <a:rPr lang="en-US" sz="2000" b="1" dirty="0"/>
              <a:t>help you travel?</a:t>
            </a:r>
            <a:br>
              <a:rPr lang="hr-HR" sz="2000" b="1" dirty="0"/>
            </a:br>
            <a:r>
              <a:rPr lang="hr-HR" sz="2000" i="1" dirty="0"/>
              <a:t>Bavljenje kojim još aktivnostima ti može pomoći da jeftinije putuješ po svijetu?</a:t>
            </a:r>
          </a:p>
          <a:p>
            <a:pPr marL="0" indent="0">
              <a:buNone/>
            </a:pPr>
            <a:r>
              <a:rPr lang="en-US" sz="2000" b="1" dirty="0"/>
              <a:t>Prepare a short interview with one of the</a:t>
            </a:r>
            <a:r>
              <a:rPr lang="hr-HR" sz="2000" b="1" dirty="0"/>
              <a:t> </a:t>
            </a:r>
            <a:r>
              <a:rPr lang="en-US" sz="2000" b="1" dirty="0"/>
              <a:t>boys/girls from the texts. Imagine what</a:t>
            </a:r>
            <a:r>
              <a:rPr lang="hr-HR" sz="2000" b="1" dirty="0"/>
              <a:t> </a:t>
            </a:r>
            <a:r>
              <a:rPr lang="en-US" sz="2000" b="1" dirty="0"/>
              <a:t>their answers would be or do research.</a:t>
            </a:r>
            <a:r>
              <a:rPr lang="hr-HR" sz="2000" b="1" dirty="0"/>
              <a:t> </a:t>
            </a:r>
            <a:r>
              <a:rPr lang="en-US" sz="2000" b="1" dirty="0"/>
              <a:t>Here are some example questions.</a:t>
            </a:r>
            <a:r>
              <a:rPr lang="hr-HR" sz="2000" b="1" dirty="0"/>
              <a:t> </a:t>
            </a:r>
            <a:r>
              <a:rPr lang="en-US" sz="2000" b="1" dirty="0"/>
              <a:t>Add at least two more.</a:t>
            </a:r>
            <a:br>
              <a:rPr lang="hr-HR" sz="2000" i="1" dirty="0"/>
            </a:br>
            <a:r>
              <a:rPr lang="hr-HR" sz="2000" i="1" dirty="0"/>
              <a:t>Pripremi kratak intervju s jednom od osoba iz teksta na 116. stranici. Pri sastavljanju pitanja možeš se voditi onima koja su ponuđena u udžbeniku u 7. zadatku, ali trebaš dodati još barem dva svoja pitanja. Odgovore na pitanja smišljaš sam ili ih možeš pronaći internetskom pretragom.</a:t>
            </a:r>
          </a:p>
        </p:txBody>
      </p:sp>
    </p:spTree>
    <p:extLst>
      <p:ext uri="{BB962C8B-B14F-4D97-AF65-F5344CB8AC3E}">
        <p14:creationId xmlns:p14="http://schemas.microsoft.com/office/powerpoint/2010/main" val="231849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5126917" cy="685735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04" y="-16610"/>
            <a:ext cx="8009621" cy="69522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031104" y="2265528"/>
            <a:ext cx="1973279" cy="3835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i odgovori na pitanja.</a:t>
            </a:r>
          </a:p>
        </p:txBody>
      </p:sp>
    </p:spTree>
    <p:extLst>
      <p:ext uri="{BB962C8B-B14F-4D97-AF65-F5344CB8AC3E}">
        <p14:creationId xmlns:p14="http://schemas.microsoft.com/office/powerpoint/2010/main" val="117147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154" y="0"/>
            <a:ext cx="5108916" cy="683432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420525"/>
            <a:ext cx="6859357" cy="6457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Some people don’t like to travel. How can</a:t>
            </a:r>
            <a:r>
              <a:rPr lang="hr-HR" sz="2000" b="1" dirty="0"/>
              <a:t> </a:t>
            </a:r>
            <a:r>
              <a:rPr lang="en-US" sz="2000" b="1" dirty="0"/>
              <a:t>they find out about other cultures? Look</a:t>
            </a:r>
            <a:r>
              <a:rPr lang="hr-HR" sz="2000" b="1" dirty="0"/>
              <a:t> </a:t>
            </a:r>
            <a:r>
              <a:rPr lang="en-US" sz="2000" b="1" dirty="0"/>
              <a:t>at the quote and discuss its meaning.</a:t>
            </a:r>
            <a:br>
              <a:rPr lang="hr-HR" sz="2000" b="1" dirty="0"/>
            </a:br>
            <a:r>
              <a:rPr lang="hr-HR" sz="2000" i="1" dirty="0"/>
              <a:t>Neki ljudi ne vole putovati. Kako oni mogu saznati više o drugim kulturama? Pogledaj citat i razmisli o njegovom značenju. 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762" y="1701720"/>
            <a:ext cx="6636197" cy="40685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Pravokutnik 14">
            <a:extLst>
              <a:ext uri="{FF2B5EF4-FFF2-40B4-BE49-F238E27FC236}">
                <a16:creationId xmlns:a16="http://schemas.microsoft.com/office/drawing/2014/main" id="{7142D604-97F8-4F38-994B-797E80C44EEC}"/>
              </a:ext>
            </a:extLst>
          </p:cNvPr>
          <p:cNvSpPr/>
          <p:nvPr/>
        </p:nvSpPr>
        <p:spPr>
          <a:xfrm>
            <a:off x="5004636" y="6089637"/>
            <a:ext cx="70780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Naučeno možeš uvježbati na sljedećoj poveznici:</a:t>
            </a:r>
            <a:br>
              <a:rPr lang="hr-HR" sz="2000" i="1"/>
            </a:br>
            <a:r>
              <a:rPr lang="hr-HR" sz="2000" i="1">
                <a:hlinkClick r:id="rId4"/>
              </a:rPr>
              <a:t>https://wordwall.net/play/864/368/137</a:t>
            </a:r>
            <a:endParaRPr lang="hr-HR" sz="2000" i="1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96530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https://www.e-sfera.hr/dodatni-digitalni-sadrzaji/162c8d9c-9b21-4b38-a6b1-8e57731897c3/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 err="1"/>
              <a:t>Travellers</a:t>
            </a:r>
            <a:r>
              <a:rPr lang="en-US" sz="2000" b="1" u="sng" dirty="0"/>
              <a:t> from across time and space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tekstove o zanimljivim putnicima iz prošlosti </a:t>
            </a:r>
            <a:br>
              <a:rPr lang="hr-HR" sz="2000" i="1" dirty="0"/>
            </a:br>
            <a:r>
              <a:rPr lang="hr-HR" sz="2000" i="1" dirty="0"/>
              <a:t>i odgovori na pitanja za provjeru razumijevanja.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" y="0"/>
            <a:ext cx="5108916" cy="684129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42" y="3086728"/>
            <a:ext cx="6143035" cy="33507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420525"/>
            <a:ext cx="6859357" cy="6457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quote</a:t>
            </a:r>
            <a:r>
              <a:rPr lang="hr-HR" sz="2000" b="1" dirty="0"/>
              <a:t>: „</a:t>
            </a:r>
            <a:r>
              <a:rPr lang="en-US" sz="2000" b="1" dirty="0"/>
              <a:t>The</a:t>
            </a:r>
            <a:r>
              <a:rPr lang="hr-HR" sz="2000" b="1" dirty="0"/>
              <a:t> </a:t>
            </a:r>
            <a:r>
              <a:rPr lang="en-US" sz="2000" b="1" dirty="0"/>
              <a:t>world is a book and those who do not travel</a:t>
            </a:r>
            <a:r>
              <a:rPr lang="hr-HR" sz="2000" b="1" dirty="0"/>
              <a:t> </a:t>
            </a:r>
            <a:r>
              <a:rPr lang="en-US" sz="2000" b="1" dirty="0"/>
              <a:t>read only one page.</a:t>
            </a:r>
            <a:r>
              <a:rPr lang="hr-HR" sz="2000" b="1" dirty="0"/>
              <a:t>” </a:t>
            </a:r>
            <a:r>
              <a:rPr lang="hr-HR" sz="2000" i="1" dirty="0"/>
              <a:t>Pogledaj citat: </a:t>
            </a:r>
            <a:r>
              <a:rPr lang="hr-HR" sz="2000" b="1" dirty="0"/>
              <a:t>„</a:t>
            </a:r>
            <a:r>
              <a:rPr lang="en-US" sz="2000" b="1" dirty="0"/>
              <a:t>The</a:t>
            </a:r>
            <a:r>
              <a:rPr lang="hr-HR" sz="2000" b="1" dirty="0"/>
              <a:t> </a:t>
            </a:r>
            <a:r>
              <a:rPr lang="en-US" sz="2000" b="1" dirty="0"/>
              <a:t>world is a book and those who do not travel</a:t>
            </a:r>
            <a:r>
              <a:rPr lang="hr-HR" sz="2000" b="1" dirty="0"/>
              <a:t> </a:t>
            </a:r>
            <a:r>
              <a:rPr lang="en-US" sz="2000" b="1" dirty="0"/>
              <a:t>read only one page.</a:t>
            </a:r>
            <a:r>
              <a:rPr lang="hr-HR" sz="2000" b="1" dirty="0"/>
              <a:t>” </a:t>
            </a:r>
            <a:r>
              <a:rPr lang="hr-HR" sz="2000" i="1" dirty="0"/>
              <a:t>Kako bi ga objasnio?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can you find out when travelling?</a:t>
            </a:r>
            <a:br>
              <a:rPr lang="hr-HR" sz="2000" b="1" dirty="0"/>
            </a:br>
            <a:r>
              <a:rPr lang="hr-HR" sz="2000" i="1" dirty="0"/>
              <a:t>Što možeš saznati tijekom putovanja?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can it change you?</a:t>
            </a:r>
            <a:br>
              <a:rPr lang="hr-HR" sz="2000" b="1" dirty="0"/>
            </a:br>
            <a:r>
              <a:rPr lang="hr-HR" sz="2000" i="1" dirty="0"/>
              <a:t>Kako te to može promijeniti?</a:t>
            </a:r>
            <a:endParaRPr lang="en-US" sz="2000" b="1" dirty="0"/>
          </a:p>
          <a:p>
            <a:pPr marL="0" indent="0">
              <a:buNone/>
            </a:pPr>
            <a:r>
              <a:rPr lang="hr-HR" sz="2000" b="1" dirty="0"/>
              <a:t>		</a:t>
            </a:r>
            <a:r>
              <a:rPr lang="en-US" sz="2000" b="1" dirty="0"/>
              <a:t>Do people in Croatia travel a lot? Why (not)?</a:t>
            </a:r>
            <a:br>
              <a:rPr lang="hr-HR" sz="2000" b="1" dirty="0"/>
            </a:br>
            <a:r>
              <a:rPr lang="hr-HR" sz="2000" b="1" dirty="0"/>
              <a:t>		</a:t>
            </a:r>
            <a:r>
              <a:rPr lang="hr-HR" sz="2000" i="1" dirty="0"/>
              <a:t>Putuju li ljudi u Hrvatskoj? Zašto (ne)?</a:t>
            </a:r>
          </a:p>
          <a:p>
            <a:pPr marL="0" indent="0">
              <a:buNone/>
            </a:pPr>
            <a:r>
              <a:rPr lang="hr-HR" sz="2000" b="1" i="1" dirty="0"/>
              <a:t>		</a:t>
            </a:r>
            <a:r>
              <a:rPr lang="en-US" sz="2000" b="1" dirty="0"/>
              <a:t>Are there ways to</a:t>
            </a:r>
            <a:r>
              <a:rPr lang="hr-HR" sz="2000" b="1" dirty="0"/>
              <a:t> </a:t>
            </a:r>
            <a:r>
              <a:rPr lang="en-US" sz="2000" b="1" dirty="0"/>
              <a:t>travel if you don’t have </a:t>
            </a:r>
            <a:br>
              <a:rPr lang="hr-HR" sz="2000" b="1" dirty="0"/>
            </a:br>
            <a:r>
              <a:rPr lang="hr-HR" sz="2000" b="1" dirty="0"/>
              <a:t>		</a:t>
            </a:r>
            <a:r>
              <a:rPr lang="en-US" sz="2000" b="1" dirty="0"/>
              <a:t>enough money?</a:t>
            </a:r>
            <a:br>
              <a:rPr lang="hr-HR" sz="2000" b="1" dirty="0"/>
            </a:br>
            <a:r>
              <a:rPr lang="hr-HR" sz="2000" b="1" dirty="0"/>
              <a:t>		</a:t>
            </a:r>
            <a:r>
              <a:rPr lang="hr-HR" sz="2000" i="1" dirty="0"/>
              <a:t>Postoje li načini da putuješ iako baš i nemaš </a:t>
            </a:r>
            <a:br>
              <a:rPr lang="hr-HR" sz="2000" i="1" dirty="0"/>
            </a:br>
            <a:r>
              <a:rPr lang="hr-HR" sz="2000" i="1" dirty="0"/>
              <a:t>		dovoljno novca za putovanje?</a:t>
            </a:r>
          </a:p>
          <a:p>
            <a:pPr marL="0" indent="0">
              <a:buNone/>
            </a:pPr>
            <a:r>
              <a:rPr lang="hr-HR" sz="2000" b="1" i="1" dirty="0"/>
              <a:t>		</a:t>
            </a:r>
            <a:r>
              <a:rPr lang="hr-HR" sz="2000" i="1" dirty="0"/>
              <a:t>U sljedećem zadatku ćemo doznati kako </a:t>
            </a:r>
            <a:br>
              <a:rPr lang="hr-HR" sz="2000" i="1" dirty="0"/>
            </a:br>
            <a:r>
              <a:rPr lang="hr-HR" sz="2000" i="1" dirty="0"/>
              <a:t>		povoljno putovati svijetom.</a:t>
            </a:r>
            <a:br>
              <a:rPr lang="hr-HR" sz="2000" b="1" dirty="0"/>
            </a:b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91911" cy="680944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051673" y="1651378"/>
            <a:ext cx="4104184" cy="45174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You want to travel but you don’t have</a:t>
            </a:r>
            <a:r>
              <a:rPr lang="hr-HR" sz="2000" b="1" dirty="0"/>
              <a:t> </a:t>
            </a:r>
            <a:r>
              <a:rPr lang="en-US" sz="2000" b="1" dirty="0"/>
              <a:t>enough money? Look what these people</a:t>
            </a:r>
            <a:r>
              <a:rPr lang="hr-HR" sz="2000" b="1" dirty="0"/>
              <a:t> </a:t>
            </a:r>
            <a:r>
              <a:rPr lang="en-US" sz="2000" b="1" dirty="0"/>
              <a:t>have done to make their dreams come</a:t>
            </a:r>
            <a:r>
              <a:rPr lang="hr-HR" sz="2000" b="1" dirty="0"/>
              <a:t> </a:t>
            </a:r>
            <a:r>
              <a:rPr lang="en-US" sz="2000" b="1" dirty="0"/>
              <a:t>true. Read the texts, then fill in the gaps</a:t>
            </a:r>
            <a:r>
              <a:rPr lang="hr-HR" sz="2000" b="1" dirty="0"/>
              <a:t> </a:t>
            </a:r>
            <a:r>
              <a:rPr lang="en-US" sz="2000" b="1" dirty="0"/>
              <a:t>with the right names.</a:t>
            </a:r>
            <a:br>
              <a:rPr lang="hr-HR" sz="2000" i="1" dirty="0"/>
            </a:br>
            <a:r>
              <a:rPr lang="hr-HR" sz="2000" i="1" dirty="0"/>
              <a:t>Želiš putovati, ali nemaš dovoljno novca? Pogledaj što su učinili ovi ljudi kako bi ostvarili svoje snove o putovanjima. Pročitaj tekstove a potom nadopuni praznine u prvom zadatku njihovima imenima.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88" y="-24278"/>
            <a:ext cx="7230893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320CF07-363D-4382-8C33-99CA38FCAE67}"/>
              </a:ext>
            </a:extLst>
          </p:cNvPr>
          <p:cNvSpPr txBox="1">
            <a:spLocks/>
          </p:cNvSpPr>
          <p:nvPr/>
        </p:nvSpPr>
        <p:spPr>
          <a:xfrm>
            <a:off x="782370" y="1012129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George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C813CAA-E21D-4074-B4C3-5E09C27283D2}"/>
              </a:ext>
            </a:extLst>
          </p:cNvPr>
          <p:cNvSpPr txBox="1">
            <a:spLocks/>
          </p:cNvSpPr>
          <p:nvPr/>
        </p:nvSpPr>
        <p:spPr>
          <a:xfrm>
            <a:off x="782370" y="139385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Nina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0EB0CF4-EFF3-4A45-BC39-C24F956ABD16}"/>
              </a:ext>
            </a:extLst>
          </p:cNvPr>
          <p:cNvSpPr txBox="1">
            <a:spLocks/>
          </p:cNvSpPr>
          <p:nvPr/>
        </p:nvSpPr>
        <p:spPr>
          <a:xfrm>
            <a:off x="782370" y="1775587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Simone</a:t>
            </a:r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" y="6733"/>
            <a:ext cx="5118875" cy="684388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96" y="986050"/>
            <a:ext cx="11062687" cy="22746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290310"/>
            <a:ext cx="6890411" cy="3974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i="1" dirty="0"/>
              <a:t>Are </a:t>
            </a:r>
            <a:r>
              <a:rPr lang="hr-HR" sz="2000" b="1" i="1" dirty="0" err="1"/>
              <a:t>these</a:t>
            </a:r>
            <a:r>
              <a:rPr lang="hr-HR" sz="2000" b="1" i="1" dirty="0"/>
              <a:t> </a:t>
            </a:r>
            <a:r>
              <a:rPr lang="hr-HR" sz="2000" b="1" i="1" dirty="0" err="1"/>
              <a:t>sentences</a:t>
            </a:r>
            <a:r>
              <a:rPr lang="hr-HR" sz="2000" b="1" i="1" dirty="0"/>
              <a:t> </a:t>
            </a:r>
            <a:r>
              <a:rPr lang="hr-HR" sz="2000" b="1" i="1" dirty="0" err="1"/>
              <a:t>true</a:t>
            </a:r>
            <a:r>
              <a:rPr lang="hr-HR" sz="2000" b="1" i="1" dirty="0"/>
              <a:t> </a:t>
            </a:r>
            <a:r>
              <a:rPr lang="hr-HR" sz="2000" b="1" i="1" dirty="0" err="1"/>
              <a:t>or</a:t>
            </a:r>
            <a:r>
              <a:rPr lang="hr-HR" sz="2000" b="1" i="1" dirty="0"/>
              <a:t> </a:t>
            </a:r>
            <a:r>
              <a:rPr lang="hr-HR" sz="2000" b="1" i="1" dirty="0" err="1"/>
              <a:t>false</a:t>
            </a:r>
            <a:r>
              <a:rPr lang="hr-HR" sz="2000" b="1" i="1" dirty="0"/>
              <a:t>?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Jesu li rečenice točne ili netočne? Ispravi netočne rečenice.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35862AB-AEE1-48A9-BA3A-E929D3A20FE0}"/>
              </a:ext>
            </a:extLst>
          </p:cNvPr>
          <p:cNvSpPr txBox="1">
            <a:spLocks/>
          </p:cNvSpPr>
          <p:nvPr/>
        </p:nvSpPr>
        <p:spPr>
          <a:xfrm>
            <a:off x="5113973" y="3429000"/>
            <a:ext cx="7042804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1 </a:t>
            </a:r>
            <a:r>
              <a:rPr lang="hr-HR" sz="2400" b="1" dirty="0">
                <a:solidFill>
                  <a:srgbClr val="00B050"/>
                </a:solidFill>
              </a:rPr>
              <a:t>TRUE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00B050"/>
                </a:solidFill>
              </a:rPr>
              <a:t>2 TRUE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3 Simone has</a:t>
            </a:r>
            <a:r>
              <a:rPr lang="hr-HR" sz="2400" b="1" dirty="0" err="1">
                <a:solidFill>
                  <a:srgbClr val="C00000"/>
                </a:solidFill>
              </a:rPr>
              <a:t>n’t</a:t>
            </a:r>
            <a:r>
              <a:rPr lang="en-US" sz="2400" b="1" dirty="0">
                <a:solidFill>
                  <a:srgbClr val="C00000"/>
                </a:solidFill>
              </a:rPr>
              <a:t> been to Croatia four times so far.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She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has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visited</a:t>
            </a:r>
            <a:r>
              <a:rPr lang="hr-HR" sz="2400" b="1" dirty="0">
                <a:solidFill>
                  <a:srgbClr val="C00000"/>
                </a:solidFill>
              </a:rPr>
              <a:t> Croatia </a:t>
            </a:r>
            <a:r>
              <a:rPr lang="hr-HR" sz="2400" b="1" dirty="0" err="1">
                <a:solidFill>
                  <a:srgbClr val="C00000"/>
                </a:solidFill>
              </a:rPr>
              <a:t>only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once</a:t>
            </a:r>
            <a:r>
              <a:rPr lang="hr-HR" sz="2400" b="1" dirty="0">
                <a:solidFill>
                  <a:srgbClr val="C00000"/>
                </a:solidFill>
              </a:rPr>
              <a:t>.</a:t>
            </a:r>
            <a:endParaRPr lang="en-US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4 Simone's parents </a:t>
            </a:r>
            <a:r>
              <a:rPr lang="hr-HR" sz="2400" b="1" dirty="0" err="1">
                <a:solidFill>
                  <a:srgbClr val="C00000"/>
                </a:solidFill>
              </a:rPr>
              <a:t>don’t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have</a:t>
            </a:r>
            <a:r>
              <a:rPr lang="hr-HR" sz="2400" b="1" dirty="0">
                <a:solidFill>
                  <a:srgbClr val="C00000"/>
                </a:solidFill>
              </a:rPr>
              <a:t> a problem </a:t>
            </a:r>
            <a:r>
              <a:rPr lang="hr-HR" sz="2400" b="1" dirty="0" err="1">
                <a:solidFill>
                  <a:srgbClr val="C00000"/>
                </a:solidFill>
              </a:rPr>
              <a:t>with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leaving their home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to strangers.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5 George </a:t>
            </a:r>
            <a:r>
              <a:rPr lang="hr-HR" sz="2400" b="1" dirty="0">
                <a:solidFill>
                  <a:srgbClr val="C00000"/>
                </a:solidFill>
              </a:rPr>
              <a:t>had </a:t>
            </a:r>
            <a:r>
              <a:rPr lang="hr-HR" sz="2400" b="1" dirty="0" err="1">
                <a:solidFill>
                  <a:srgbClr val="C00000"/>
                </a:solidFill>
              </a:rPr>
              <a:t>enough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free time in Africa.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6 Nina </a:t>
            </a:r>
            <a:r>
              <a:rPr lang="hr-HR" sz="2400" b="1" dirty="0" err="1">
                <a:solidFill>
                  <a:srgbClr val="C00000"/>
                </a:solidFill>
              </a:rPr>
              <a:t>has</a:t>
            </a:r>
            <a:r>
              <a:rPr lang="hr-HR" sz="2400" b="1" dirty="0">
                <a:solidFill>
                  <a:srgbClr val="C00000"/>
                </a:solidFill>
              </a:rPr>
              <a:t> t</a:t>
            </a:r>
            <a:r>
              <a:rPr lang="en-US" sz="2400" b="1" dirty="0" err="1">
                <a:solidFill>
                  <a:srgbClr val="C00000"/>
                </a:solidFill>
              </a:rPr>
              <a:t>hree</a:t>
            </a:r>
            <a:r>
              <a:rPr lang="en-US" sz="2400" b="1" dirty="0">
                <a:solidFill>
                  <a:srgbClr val="C00000"/>
                </a:solidFill>
              </a:rPr>
              <a:t> evenings off each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week.</a:t>
            </a:r>
          </a:p>
        </p:txBody>
      </p:sp>
    </p:spTree>
    <p:extLst>
      <p:ext uri="{BB962C8B-B14F-4D97-AF65-F5344CB8AC3E}">
        <p14:creationId xmlns:p14="http://schemas.microsoft.com/office/powerpoint/2010/main" val="37362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3"/>
            <a:ext cx="5091911" cy="680739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91911" y="0"/>
            <a:ext cx="7063946" cy="6168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Join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Spoji riječi sa objašnjenjem.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29" y="689213"/>
            <a:ext cx="11065895" cy="27397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39DC591-D6D6-4FE9-BA8D-9F75C700DA66}"/>
              </a:ext>
            </a:extLst>
          </p:cNvPr>
          <p:cNvSpPr txBox="1">
            <a:spLocks/>
          </p:cNvSpPr>
          <p:nvPr/>
        </p:nvSpPr>
        <p:spPr>
          <a:xfrm>
            <a:off x="3299486" y="267499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1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CEC511B-A426-44F5-96F8-CAB791BE09D3}"/>
              </a:ext>
            </a:extLst>
          </p:cNvPr>
          <p:cNvSpPr txBox="1">
            <a:spLocks/>
          </p:cNvSpPr>
          <p:nvPr/>
        </p:nvSpPr>
        <p:spPr>
          <a:xfrm>
            <a:off x="3299486" y="2072867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EEF3708-40F7-443B-9989-9FE0E8E35D14}"/>
              </a:ext>
            </a:extLst>
          </p:cNvPr>
          <p:cNvSpPr txBox="1">
            <a:spLocks/>
          </p:cNvSpPr>
          <p:nvPr/>
        </p:nvSpPr>
        <p:spPr>
          <a:xfrm>
            <a:off x="3299486" y="2976259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0B3305F-D0DF-4E03-A88C-D3A09BD9443D}"/>
              </a:ext>
            </a:extLst>
          </p:cNvPr>
          <p:cNvSpPr txBox="1">
            <a:spLocks/>
          </p:cNvSpPr>
          <p:nvPr/>
        </p:nvSpPr>
        <p:spPr>
          <a:xfrm>
            <a:off x="3299486" y="1771804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4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A66BC00-3E5D-42A5-B7AC-747E9B6888D0}"/>
              </a:ext>
            </a:extLst>
          </p:cNvPr>
          <p:cNvSpPr txBox="1">
            <a:spLocks/>
          </p:cNvSpPr>
          <p:nvPr/>
        </p:nvSpPr>
        <p:spPr>
          <a:xfrm>
            <a:off x="3299486" y="2392684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5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22E66886-0BA2-4A6B-A110-73BA57736185}"/>
              </a:ext>
            </a:extLst>
          </p:cNvPr>
          <p:cNvSpPr txBox="1">
            <a:spLocks/>
          </p:cNvSpPr>
          <p:nvPr/>
        </p:nvSpPr>
        <p:spPr>
          <a:xfrm>
            <a:off x="2713563" y="150399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34FB8CED-11BD-4AF7-8366-C11B853AF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070" y="4243780"/>
            <a:ext cx="4967401" cy="15686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8D36740-60CE-4200-9777-86EC6349CC4B}"/>
              </a:ext>
            </a:extLst>
          </p:cNvPr>
          <p:cNvSpPr txBox="1">
            <a:spLocks/>
          </p:cNvSpPr>
          <p:nvPr/>
        </p:nvSpPr>
        <p:spPr>
          <a:xfrm>
            <a:off x="5598981" y="4243780"/>
            <a:ext cx="6709276" cy="2077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Odgovori na postavljena pitanja.</a:t>
            </a:r>
          </a:p>
          <a:p>
            <a:pPr marL="0" indent="0">
              <a:buNone/>
            </a:pPr>
            <a:r>
              <a:rPr lang="hr-HR" sz="2000" i="1" dirty="0"/>
              <a:t>1 Čija priča ti se najviše sviđa? Bi li ti to učinio? Zašto?</a:t>
            </a:r>
          </a:p>
          <a:p>
            <a:pPr marL="0" indent="0">
              <a:buNone/>
            </a:pPr>
            <a:r>
              <a:rPr lang="hr-HR" sz="2000" i="1" dirty="0"/>
              <a:t>2 Što od navedenog ti nikad ne bi učinio?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19751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/>
      <p:bldP spid="12" grpId="0"/>
      <p:bldP spid="13" grpId="0"/>
      <p:bldP spid="14" grpId="0"/>
      <p:bldP spid="15" grpId="0"/>
      <p:bldP spid="16" grpId="0"/>
      <p:bldP spid="1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5126917" cy="685735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048" y="1494426"/>
            <a:ext cx="9335184" cy="37135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232012"/>
            <a:ext cx="6890411" cy="5868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texts on page 116 in your textbook and find the words which mean.</a:t>
            </a:r>
            <a:br>
              <a:rPr lang="hr-HR" sz="2000" b="1" dirty="0"/>
            </a:br>
            <a:r>
              <a:rPr lang="hr-HR" sz="2000" i="1" dirty="0"/>
              <a:t>Pročitaj tekst u udžbeniku na 116. stranici i pronađi sinonime/ istoznačnice za sljedeće izraze 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42DBB35-A56B-4F7C-A8F5-E42B63AEBEB7}"/>
              </a:ext>
            </a:extLst>
          </p:cNvPr>
          <p:cNvSpPr txBox="1">
            <a:spLocks/>
          </p:cNvSpPr>
          <p:nvPr/>
        </p:nvSpPr>
        <p:spPr>
          <a:xfrm>
            <a:off x="4480912" y="2158140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au-</a:t>
            </a:r>
            <a:r>
              <a:rPr lang="hr-HR" sz="2200" i="1" dirty="0" err="1">
                <a:solidFill>
                  <a:srgbClr val="FF0000"/>
                </a:solidFill>
              </a:rPr>
              <a:t>pair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64327099-D1E4-4C3B-9D6F-C95603D5C67D}"/>
              </a:ext>
            </a:extLst>
          </p:cNvPr>
          <p:cNvSpPr txBox="1">
            <a:spLocks/>
          </p:cNvSpPr>
          <p:nvPr/>
        </p:nvSpPr>
        <p:spPr>
          <a:xfrm>
            <a:off x="7066555" y="2593924"/>
            <a:ext cx="374990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mother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tongue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307EDDB2-BB92-4B86-9001-775C6BD6BE97}"/>
              </a:ext>
            </a:extLst>
          </p:cNvPr>
          <p:cNvSpPr txBox="1">
            <a:spLocks/>
          </p:cNvSpPr>
          <p:nvPr/>
        </p:nvSpPr>
        <p:spPr>
          <a:xfrm>
            <a:off x="4590093" y="3030660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evenings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off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43AD0DF-F447-4A46-8853-4C82B4A12884}"/>
              </a:ext>
            </a:extLst>
          </p:cNvPr>
          <p:cNvSpPr txBox="1">
            <a:spLocks/>
          </p:cNvSpPr>
          <p:nvPr/>
        </p:nvSpPr>
        <p:spPr>
          <a:xfrm>
            <a:off x="4105651" y="3462860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swap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4A41157-8076-40C4-ADE4-13F87C78805B}"/>
              </a:ext>
            </a:extLst>
          </p:cNvPr>
          <p:cNvSpPr txBox="1">
            <a:spLocks/>
          </p:cNvSpPr>
          <p:nvPr/>
        </p:nvSpPr>
        <p:spPr>
          <a:xfrm>
            <a:off x="4845452" y="3909655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uneasy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15942AC-3DF9-45F7-8703-F1E4F655C003}"/>
              </a:ext>
            </a:extLst>
          </p:cNvPr>
          <p:cNvSpPr txBox="1">
            <a:spLocks/>
          </p:cNvSpPr>
          <p:nvPr/>
        </p:nvSpPr>
        <p:spPr>
          <a:xfrm>
            <a:off x="3849074" y="4355378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signed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up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E87B456-1397-43DC-89FD-7F6B49CF5224}"/>
              </a:ext>
            </a:extLst>
          </p:cNvPr>
          <p:cNvSpPr txBox="1">
            <a:spLocks/>
          </p:cNvSpPr>
          <p:nvPr/>
        </p:nvSpPr>
        <p:spPr>
          <a:xfrm>
            <a:off x="4765786" y="4778115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grow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A1D19752-270A-4EF4-AEFD-1D6CBD4BBB9A}"/>
              </a:ext>
            </a:extLst>
          </p:cNvPr>
          <p:cNvSpPr/>
          <p:nvPr/>
        </p:nvSpPr>
        <p:spPr>
          <a:xfrm>
            <a:off x="5113972" y="6176351"/>
            <a:ext cx="70780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https://wordwall.net/play/864/406/708</a:t>
            </a:r>
            <a:endParaRPr lang="hr-HR" sz="2000" i="1" dirty="0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7" grpId="0"/>
      <p:bldP spid="26" grpId="0"/>
      <p:bldP spid="27" grpId="0"/>
      <p:bldP spid="9" grpId="0"/>
      <p:bldP spid="10" grpId="0"/>
      <p:bldP spid="11" grpId="0"/>
      <p:bldP spid="12" grpId="0"/>
      <p:bldP spid="1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427055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796089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881195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23742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2277142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792672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3456066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339666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084206" y="4172615"/>
            <a:ext cx="21259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2400" dirty="0">
                <a:latin typeface="Ink Free" panose="03080402000500000000" pitchFamily="66" charset="0"/>
              </a:rPr>
              <a:t>CHEAP </a:t>
            </a:r>
            <a:br>
              <a:rPr lang="hr-HR" sz="2400" dirty="0">
                <a:latin typeface="Ink Free" panose="03080402000500000000" pitchFamily="66" charset="0"/>
              </a:rPr>
            </a:br>
            <a:r>
              <a:rPr lang="hr-HR" sz="2400" dirty="0">
                <a:latin typeface="Ink Free" panose="03080402000500000000" pitchFamily="66" charset="0"/>
              </a:rPr>
              <a:t>TRAVELLING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763908" y="3009414"/>
            <a:ext cx="1435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au-</a:t>
            </a:r>
            <a:r>
              <a:rPr lang="hr-HR" sz="3200" dirty="0" err="1">
                <a:latin typeface="Ink Free" panose="03080402000500000000" pitchFamily="66" charset="0"/>
              </a:rPr>
              <a:t>pair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761602" y="2440955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2000" dirty="0">
                <a:latin typeface="Ink Free" panose="03080402000500000000" pitchFamily="66" charset="0"/>
              </a:rPr>
              <a:t>home </a:t>
            </a:r>
            <a:br>
              <a:rPr lang="hr-HR" sz="2000" dirty="0">
                <a:latin typeface="Ink Free" panose="03080402000500000000" pitchFamily="66" charset="0"/>
              </a:rPr>
            </a:br>
            <a:r>
              <a:rPr lang="hr-HR" sz="2000" dirty="0" err="1">
                <a:latin typeface="Ink Free" panose="03080402000500000000" pitchFamily="66" charset="0"/>
              </a:rPr>
              <a:t>exchange</a:t>
            </a:r>
            <a:endParaRPr lang="hr-HR" sz="20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383666" y="2527180"/>
            <a:ext cx="1513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 err="1">
                <a:latin typeface="Ink Free" panose="03080402000500000000" pitchFamily="66" charset="0"/>
              </a:rPr>
              <a:t>volunteering</a:t>
            </a:r>
            <a:endParaRPr lang="hr-HR" sz="20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688770"/>
            <a:ext cx="9180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se prisjeti načina kako povoljno putovati!</a:t>
            </a:r>
            <a:br>
              <a:rPr lang="hr-HR" sz="2000" dirty="0"/>
            </a:br>
            <a:r>
              <a:rPr lang="hr-HR" sz="2000" i="1" dirty="0"/>
              <a:t>Umjesto u bilježnicu ove riječi možeš oblikovati i u sliku koristeći alat na sljedećoj poveznici: </a:t>
            </a:r>
            <a:r>
              <a:rPr lang="hr-HR" sz="2000" i="1" dirty="0">
                <a:hlinkClick r:id="rId8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" y="3486"/>
            <a:ext cx="5108916" cy="683432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420525"/>
            <a:ext cx="6859357" cy="6457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Sam talking about</a:t>
            </a:r>
            <a:r>
              <a:rPr lang="hr-HR" sz="2000" b="1" dirty="0"/>
              <a:t> </a:t>
            </a:r>
            <a:r>
              <a:rPr lang="en-US" sz="2000" b="1" dirty="0"/>
              <a:t>his travelling experiences and</a:t>
            </a:r>
            <a:r>
              <a:rPr lang="hr-HR" sz="2000" b="1" dirty="0"/>
              <a:t> </a:t>
            </a:r>
            <a:r>
              <a:rPr lang="en-US" sz="2000" b="1" dirty="0"/>
              <a:t>circle the correct words.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Poslušaj zvučni zapis o još jednom načinu putovanja i zaokruži ispravnu riječ.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https://www.e-sfera.hr/dodatni-digitalni-sadrzaji/162c8d9c-9b21-4b38-a6b1-8e57731897c3/assets/audio/30_u7__l5_sam_s_travelling_experiences_1.mp3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b="1" dirty="0"/>
            </a:br>
            <a:endParaRPr lang="en-US" sz="2000" b="1" dirty="0"/>
          </a:p>
        </p:txBody>
      </p:sp>
      <p:pic>
        <p:nvPicPr>
          <p:cNvPr id="3" name="07_36_Cheap_and_cheerful">
            <a:hlinkClick r:id="" action="ppaction://media"/>
            <a:extLst>
              <a:ext uri="{FF2B5EF4-FFF2-40B4-BE49-F238E27FC236}">
                <a16:creationId xmlns:a16="http://schemas.microsoft.com/office/drawing/2014/main" id="{1A042AED-CBEA-43CB-96C7-2BAA45E4F0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56949" y="967203"/>
            <a:ext cx="609600" cy="6096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447" y="1919947"/>
            <a:ext cx="6636197" cy="50241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CA03B856-853C-4BDF-84B5-63EEC4B9A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044" y="3284309"/>
            <a:ext cx="682388" cy="5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0537E31C-2465-4406-A988-F1BA1D483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832" y="3622128"/>
            <a:ext cx="829902" cy="5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0E28F6DF-A11F-4557-90C0-40E1A4B7D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146" y="3965272"/>
            <a:ext cx="1560089" cy="5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4DB7BD56-BAB1-47C2-8A86-62C45C919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848" y="4308416"/>
            <a:ext cx="1292478" cy="5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5D7CDE4E-9F68-470D-8943-D28C24B22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638" y="4675624"/>
            <a:ext cx="1075562" cy="5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63AC41A4-2107-442D-A4AE-569AE1C23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444" y="4958851"/>
            <a:ext cx="682388" cy="5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3220C2BF-C700-4655-812C-94DAED626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093" y="5301995"/>
            <a:ext cx="2157468" cy="5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74F09D89-DA78-45FD-8E3A-2AA4CCC15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832" y="6002261"/>
            <a:ext cx="1292478" cy="5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57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39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02389" cy="682551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389" y="838526"/>
            <a:ext cx="5679374" cy="30611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423083"/>
            <a:ext cx="6878530" cy="661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Razumiješ li značenja izraza iz IDIOM TIME okvira?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Kad koristimo izraz </a:t>
            </a:r>
            <a:r>
              <a:rPr lang="hr-HR" sz="2000" b="1" dirty="0" err="1"/>
              <a:t>see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a </a:t>
            </a:r>
            <a:r>
              <a:rPr lang="hr-HR" sz="2000" b="1" dirty="0" err="1"/>
              <a:t>different</a:t>
            </a:r>
            <a:r>
              <a:rPr lang="hr-HR" sz="2000" b="1" dirty="0"/>
              <a:t> </a:t>
            </a:r>
            <a:r>
              <a:rPr lang="hr-HR" sz="2000" b="1" dirty="0" err="1"/>
              <a:t>angle</a:t>
            </a:r>
            <a:r>
              <a:rPr lang="hr-HR" sz="2000" b="1" dirty="0"/>
              <a:t> </a:t>
            </a:r>
            <a:r>
              <a:rPr lang="hr-HR" sz="2000" i="1" dirty="0"/>
              <a:t>želimo reći da situaciju sagledavamo iz drugog ugla, tj. druge perspektive.</a:t>
            </a:r>
          </a:p>
          <a:p>
            <a:pPr marL="0" indent="0">
              <a:buNone/>
            </a:pPr>
            <a:r>
              <a:rPr lang="hr-HR" sz="2000" i="1" dirty="0"/>
              <a:t>Kada potpuno promijenimo način kako gledamo na nešto koristimo izraz </a:t>
            </a:r>
            <a:r>
              <a:rPr lang="hr-HR" sz="2000" b="1" dirty="0" err="1"/>
              <a:t>get</a:t>
            </a:r>
            <a:r>
              <a:rPr lang="hr-HR" sz="2000" b="1" dirty="0"/>
              <a:t> a </a:t>
            </a:r>
            <a:r>
              <a:rPr lang="hr-HR" sz="2000" b="1" dirty="0" err="1"/>
              <a:t>fresh</a:t>
            </a:r>
            <a:r>
              <a:rPr lang="hr-HR" sz="2000" b="1" dirty="0"/>
              <a:t> </a:t>
            </a:r>
            <a:r>
              <a:rPr lang="hr-HR" sz="2000" b="1" dirty="0" err="1"/>
              <a:t>perspective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A kada želimo pronaći novo rješenje za neki problem i razmišljamo izvan okvira dosadašnjeg razmišljanja koristimo izraz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outside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box</a:t>
            </a:r>
            <a:r>
              <a:rPr lang="hr-HR" sz="20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418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2929</TotalTime>
  <Words>452</Words>
  <Application>Microsoft Office PowerPoint</Application>
  <PresentationFormat>Široki zaslon</PresentationFormat>
  <Paragraphs>72</Paragraphs>
  <Slides>13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Ink Free</vt:lpstr>
      <vt:lpstr>Tema sustava Office</vt:lpstr>
      <vt:lpstr>UNIT 7;  Which way to go?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265</cp:revision>
  <dcterms:created xsi:type="dcterms:W3CDTF">2020-09-12T11:20:19Z</dcterms:created>
  <dcterms:modified xsi:type="dcterms:W3CDTF">2021-05-07T06:46:54Z</dcterms:modified>
</cp:coreProperties>
</file>